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2DA"/>
    <a:srgbClr val="E1CBBD"/>
    <a:srgbClr val="F2D9AC"/>
    <a:srgbClr val="A9D4FF"/>
    <a:srgbClr val="C5E2FF"/>
    <a:srgbClr val="E3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00" autoAdjust="0"/>
    <p:restoredTop sz="94500" autoAdjust="0"/>
  </p:normalViewPr>
  <p:slideViewPr>
    <p:cSldViewPr>
      <p:cViewPr>
        <p:scale>
          <a:sx n="60" d="100"/>
          <a:sy n="60" d="100"/>
        </p:scale>
        <p:origin x="-1866" y="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2387A2-2958-4781-AEB9-AB8C75D4A8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52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6313" y="684213"/>
            <a:ext cx="236537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35B3D72-6242-42F8-B776-C8E4BA3420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3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B35D4-A34D-496E-A56D-13BE6AA9138B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8E95C-765C-47CA-A35E-E63678EC27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1EF21-93F8-456D-9A6C-6343AFB07D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EFA12-8A5B-4795-AFEB-76DC6D6791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8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A489-FA58-4C63-AF1C-FAE24070D8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128C0-0E1D-4EA7-8B46-74FDD0F9CD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1585-9AB3-4EA1-99DB-D2661820F5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80CD7-A5B6-471F-9EE3-9867580FF0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5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F191C-AB44-4EE3-871F-79AF59C5F7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6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0D91-F0B9-466D-9DC9-4DD7A5BBE4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B07C9-90F1-44CE-8BDF-105C7E73AE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3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7B029-02A0-40A9-96E0-77CF565C83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1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A089CC5-A7A4-4AB6-8261-F8B4A040CF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gradFill rotWithShape="1">
            <a:gsLst>
              <a:gs pos="0">
                <a:srgbClr val="C5E2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4375150"/>
            <a:ext cx="1828800" cy="846386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/>
              <a:t>Всероссийский проект</a:t>
            </a:r>
          </a:p>
          <a:p>
            <a:pPr algn="ctr">
              <a:spcBef>
                <a:spcPct val="50000"/>
              </a:spcBef>
            </a:pPr>
            <a:r>
              <a:rPr lang="ru-RU" sz="1400" b="1" dirty="0" smtClean="0"/>
              <a:t>«</a:t>
            </a:r>
            <a:r>
              <a:rPr lang="ru-RU" sz="1400" b="1" dirty="0" err="1" smtClean="0"/>
              <a:t>ЗооДом</a:t>
            </a:r>
            <a:r>
              <a:rPr lang="ru-RU" sz="1400" b="1" dirty="0" smtClean="0"/>
              <a:t>»</a:t>
            </a:r>
            <a:endParaRPr lang="ru-RU" sz="1400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0" y="1712913"/>
            <a:ext cx="1828800" cy="276999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Владельцы</a:t>
            </a:r>
            <a:endParaRPr lang="ru-RU" sz="12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0" y="3800475"/>
            <a:ext cx="1828800" cy="1477328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Специалисты (ветеринарные врачи, кинологи, зоологи, экологи, биологи и другие смежные профессии)</a:t>
            </a:r>
          </a:p>
          <a:p>
            <a:pPr algn="ctr">
              <a:spcBef>
                <a:spcPct val="50000"/>
              </a:spcBef>
            </a:pPr>
            <a:endParaRPr lang="ru-RU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0" y="6194425"/>
            <a:ext cx="1828800" cy="461665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Волонтеры, зоозащитники</a:t>
            </a:r>
            <a:endParaRPr lang="ru-RU" sz="1200" dirty="0"/>
          </a:p>
        </p:txBody>
      </p:sp>
      <p:cxnSp>
        <p:nvCxnSpPr>
          <p:cNvPr id="2057" name="AutoShape 9"/>
          <p:cNvCxnSpPr>
            <a:cxnSpLocks noChangeShapeType="1"/>
            <a:stCxn id="2052" idx="3"/>
            <a:endCxn id="2054" idx="1"/>
          </p:cNvCxnSpPr>
          <p:nvPr/>
        </p:nvCxnSpPr>
        <p:spPr bwMode="auto">
          <a:xfrm flipV="1">
            <a:off x="1981200" y="1851413"/>
            <a:ext cx="304800" cy="29469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AutoShape 10"/>
          <p:cNvCxnSpPr>
            <a:cxnSpLocks noChangeShapeType="1"/>
            <a:stCxn id="2052" idx="3"/>
            <a:endCxn id="2056" idx="1"/>
          </p:cNvCxnSpPr>
          <p:nvPr/>
        </p:nvCxnSpPr>
        <p:spPr bwMode="auto">
          <a:xfrm>
            <a:off x="1981200" y="4798343"/>
            <a:ext cx="304800" cy="162691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19600" y="969963"/>
            <a:ext cx="2057400" cy="461665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Помогаем подготовиться к заведению питомца</a:t>
            </a:r>
            <a:endParaRPr lang="ru-RU" sz="1200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419600" y="1533525"/>
            <a:ext cx="2057400" cy="830997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Научим как выучить питомцев и сделать совместную жизнь комфортной</a:t>
            </a:r>
            <a:endParaRPr lang="ru-RU" sz="12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419600" y="2455863"/>
            <a:ext cx="2057400" cy="830997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Расскажем как следить за здоровьем питомца и что делать, если появились проблемы</a:t>
            </a:r>
            <a:endParaRPr lang="ru-RU" sz="1200" dirty="0"/>
          </a:p>
        </p:txBody>
      </p:sp>
      <p:cxnSp>
        <p:nvCxnSpPr>
          <p:cNvPr id="2063" name="AutoShape 15"/>
          <p:cNvCxnSpPr>
            <a:cxnSpLocks noChangeShapeType="1"/>
            <a:stCxn id="2054" idx="3"/>
            <a:endCxn id="2060" idx="1"/>
          </p:cNvCxnSpPr>
          <p:nvPr/>
        </p:nvCxnSpPr>
        <p:spPr bwMode="auto">
          <a:xfrm flipV="1">
            <a:off x="4114800" y="1200796"/>
            <a:ext cx="304800" cy="65061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4" name="AutoShape 16"/>
          <p:cNvCxnSpPr>
            <a:cxnSpLocks noChangeShapeType="1"/>
            <a:stCxn id="2054" idx="3"/>
            <a:endCxn id="2062" idx="1"/>
          </p:cNvCxnSpPr>
          <p:nvPr/>
        </p:nvCxnSpPr>
        <p:spPr bwMode="auto">
          <a:xfrm>
            <a:off x="4114800" y="1851413"/>
            <a:ext cx="304800" cy="101994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419600" y="3333750"/>
            <a:ext cx="2057400" cy="430887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dirty="0" smtClean="0"/>
              <a:t>Организуем курсы повышения квалификации</a:t>
            </a:r>
            <a:endParaRPr lang="ru-RU" sz="1100" dirty="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419600" y="3905250"/>
            <a:ext cx="2057400" cy="1223412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50" dirty="0" smtClean="0"/>
              <a:t>Непрерывное образование и обмен опытом с ведущими специалистами, что позволит улучшить профессиональную деятельность и будет способствовать привлечению  новых клиентов</a:t>
            </a:r>
            <a:endParaRPr lang="ru-RU" sz="1050" dirty="0"/>
          </a:p>
        </p:txBody>
      </p:sp>
      <p:cxnSp>
        <p:nvCxnSpPr>
          <p:cNvPr id="2069" name="AutoShape 21"/>
          <p:cNvCxnSpPr>
            <a:cxnSpLocks noChangeShapeType="1"/>
            <a:stCxn id="2055" idx="3"/>
            <a:endCxn id="2066" idx="1"/>
          </p:cNvCxnSpPr>
          <p:nvPr/>
        </p:nvCxnSpPr>
        <p:spPr bwMode="auto">
          <a:xfrm flipV="1">
            <a:off x="4114800" y="3549194"/>
            <a:ext cx="304800" cy="98994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AutoShape 22"/>
          <p:cNvCxnSpPr>
            <a:cxnSpLocks noChangeShapeType="1"/>
            <a:stCxn id="2055" idx="3"/>
            <a:endCxn id="2068" idx="1"/>
          </p:cNvCxnSpPr>
          <p:nvPr/>
        </p:nvCxnSpPr>
        <p:spPr bwMode="auto">
          <a:xfrm flipV="1">
            <a:off x="4114800" y="4516956"/>
            <a:ext cx="304800" cy="2218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419600" y="5191125"/>
            <a:ext cx="2057400" cy="830997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Помощь в организации официальной работы (регистрация НКО и его функционирование)</a:t>
            </a:r>
            <a:endParaRPr lang="ru-RU" sz="1200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429125" y="6680200"/>
            <a:ext cx="2057400" cy="646331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Подготовка специалистов для работы в ваших проектах</a:t>
            </a:r>
            <a:endParaRPr lang="ru-RU" sz="1200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419600" y="7427913"/>
            <a:ext cx="2057400" cy="646331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Обмен опытом с зоозащитниками из всех регионов</a:t>
            </a:r>
            <a:endParaRPr lang="ru-RU" sz="1200" dirty="0"/>
          </a:p>
        </p:txBody>
      </p:sp>
      <p:cxnSp>
        <p:nvCxnSpPr>
          <p:cNvPr id="2075" name="AutoShape 27"/>
          <p:cNvCxnSpPr>
            <a:cxnSpLocks noChangeShapeType="1"/>
            <a:stCxn id="2056" idx="3"/>
            <a:endCxn id="2072" idx="1"/>
          </p:cNvCxnSpPr>
          <p:nvPr/>
        </p:nvCxnSpPr>
        <p:spPr bwMode="auto">
          <a:xfrm flipV="1">
            <a:off x="4114800" y="5606624"/>
            <a:ext cx="304800" cy="8186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AutoShape 28"/>
          <p:cNvCxnSpPr>
            <a:cxnSpLocks noChangeShapeType="1"/>
            <a:stCxn id="2056" idx="3"/>
            <a:endCxn id="2074" idx="1"/>
          </p:cNvCxnSpPr>
          <p:nvPr/>
        </p:nvCxnSpPr>
        <p:spPr bwMode="auto">
          <a:xfrm>
            <a:off x="4114800" y="6425258"/>
            <a:ext cx="304800" cy="132582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8" name="AutoShape 30"/>
          <p:cNvCxnSpPr>
            <a:cxnSpLocks noChangeShapeType="1"/>
            <a:stCxn id="2056" idx="3"/>
            <a:endCxn id="2073" idx="1"/>
          </p:cNvCxnSpPr>
          <p:nvPr/>
        </p:nvCxnSpPr>
        <p:spPr bwMode="auto">
          <a:xfrm>
            <a:off x="4114800" y="6425258"/>
            <a:ext cx="314325" cy="57810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419600" y="6116638"/>
            <a:ext cx="2057400" cy="461665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Привлечение дополнительной помощи</a:t>
            </a:r>
            <a:endParaRPr lang="ru-RU" sz="1200" dirty="0"/>
          </a:p>
        </p:txBody>
      </p:sp>
      <p:cxnSp>
        <p:nvCxnSpPr>
          <p:cNvPr id="2082" name="AutoShape 34"/>
          <p:cNvCxnSpPr>
            <a:cxnSpLocks noChangeShapeType="1"/>
            <a:stCxn id="2056" idx="3"/>
            <a:endCxn id="2081" idx="1"/>
          </p:cNvCxnSpPr>
          <p:nvPr/>
        </p:nvCxnSpPr>
        <p:spPr bwMode="auto">
          <a:xfrm flipV="1">
            <a:off x="4114800" y="6347471"/>
            <a:ext cx="304800" cy="77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0" y="33338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Что такое «</a:t>
            </a:r>
            <a:r>
              <a:rPr lang="ru-RU" sz="2400" b="1" dirty="0" err="1" smtClean="0"/>
              <a:t>ЗооДом</a:t>
            </a:r>
            <a:r>
              <a:rPr lang="ru-RU" sz="2400" b="1" dirty="0" smtClean="0"/>
              <a:t>»?</a:t>
            </a:r>
            <a:endParaRPr lang="ru-RU" sz="2400" b="1" dirty="0"/>
          </a:p>
        </p:txBody>
      </p:sp>
      <p:cxnSp>
        <p:nvCxnSpPr>
          <p:cNvPr id="2093" name="AutoShape 45"/>
          <p:cNvCxnSpPr>
            <a:cxnSpLocks noChangeShapeType="1"/>
            <a:stCxn id="2052" idx="3"/>
            <a:endCxn id="2055" idx="1"/>
          </p:cNvCxnSpPr>
          <p:nvPr/>
        </p:nvCxnSpPr>
        <p:spPr bwMode="auto">
          <a:xfrm flipV="1">
            <a:off x="1981200" y="4539139"/>
            <a:ext cx="304800" cy="259204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419600" y="8177213"/>
            <a:ext cx="2057400" cy="1200329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Подготовка волонтеров, обладающих профессиональными навыками. В том числе для работы с дикими и экзотическими видами</a:t>
            </a:r>
            <a:endParaRPr lang="ru-RU" sz="1200" dirty="0"/>
          </a:p>
        </p:txBody>
      </p:sp>
      <p:cxnSp>
        <p:nvCxnSpPr>
          <p:cNvPr id="2096" name="AutoShape 48"/>
          <p:cNvCxnSpPr>
            <a:cxnSpLocks noChangeShapeType="1"/>
            <a:stCxn id="2056" idx="3"/>
            <a:endCxn id="2095" idx="1"/>
          </p:cNvCxnSpPr>
          <p:nvPr/>
        </p:nvCxnSpPr>
        <p:spPr bwMode="auto">
          <a:xfrm>
            <a:off x="4114800" y="6425258"/>
            <a:ext cx="304800" cy="235212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7" name="AutoShape 49"/>
          <p:cNvCxnSpPr>
            <a:cxnSpLocks noChangeShapeType="1"/>
            <a:stCxn id="2054" idx="3"/>
            <a:endCxn id="2061" idx="1"/>
          </p:cNvCxnSpPr>
          <p:nvPr/>
        </p:nvCxnSpPr>
        <p:spPr bwMode="auto">
          <a:xfrm>
            <a:off x="4114800" y="1851413"/>
            <a:ext cx="304800" cy="9761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Схема-дерево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E9F9F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2FBFA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336699"/>
        </a:dk1>
        <a:lt1>
          <a:srgbClr val="D3F5E8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E6F9F2"/>
        </a:accent3>
        <a:accent4>
          <a:srgbClr val="2A5682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3300"/>
        </a:dk1>
        <a:lt1>
          <a:srgbClr val="F1E6D9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7F0E9"/>
        </a:accent3>
        <a:accent4>
          <a:srgbClr val="562A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33F8F"/>
        </a:dk1>
        <a:lt1>
          <a:srgbClr val="D7C2A9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E8DDD1"/>
        </a:accent3>
        <a:accent4>
          <a:srgbClr val="023479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7BD37B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BFE6B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3399"/>
        </a:dk1>
        <a:lt1>
          <a:srgbClr val="DDDDDD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EBEBEB"/>
        </a:accent3>
        <a:accent4>
          <a:srgbClr val="2A2A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9966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8256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996633"/>
        </a:dk1>
        <a:lt1>
          <a:srgbClr val="EDE8DD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4F2EB"/>
        </a:accent3>
        <a:accent4>
          <a:srgbClr val="82562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5C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9E1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Схема-дерево</Template>
  <TotalTime>902</TotalTime>
  <Words>129</Words>
  <Application>Microsoft Office PowerPoint</Application>
  <PresentationFormat>Лист A4 (210x297 мм)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Схема-дерево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2020-05-29T14:45:31Z</dcterms:created>
  <dcterms:modified xsi:type="dcterms:W3CDTF">2020-05-31T19:32:11Z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TC060784201049</vt:lpwstr>
  </property>
</Properties>
</file>