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3"/>
  </p:notesMasterIdLst>
  <p:sldIdLst>
    <p:sldId id="258" r:id="rId2"/>
    <p:sldId id="303" r:id="rId3"/>
    <p:sldId id="259" r:id="rId4"/>
    <p:sldId id="265" r:id="rId5"/>
    <p:sldId id="260" r:id="rId6"/>
    <p:sldId id="261" r:id="rId7"/>
    <p:sldId id="294" r:id="rId8"/>
    <p:sldId id="295" r:id="rId9"/>
    <p:sldId id="281" r:id="rId10"/>
    <p:sldId id="282" r:id="rId11"/>
    <p:sldId id="283" r:id="rId12"/>
    <p:sldId id="300" r:id="rId13"/>
    <p:sldId id="301" r:id="rId14"/>
    <p:sldId id="302" r:id="rId15"/>
    <p:sldId id="296" r:id="rId16"/>
    <p:sldId id="297" r:id="rId17"/>
    <p:sldId id="287" r:id="rId18"/>
    <p:sldId id="290" r:id="rId19"/>
    <p:sldId id="291" r:id="rId20"/>
    <p:sldId id="298" r:id="rId21"/>
    <p:sldId id="27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74" d="100"/>
          <a:sy n="74" d="100"/>
        </p:scale>
        <p:origin x="-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E5BDF-54CD-4F8B-818A-E6FC0856C511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0B354-1D9C-4F61-B8FA-A6F813DB3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13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0B354-1D9C-4F61-B8FA-A6F813DB34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56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30.10.2023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8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ТОС</a:t>
            </a:r>
            <a:endParaRPr lang="ru-RU" sz="8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72816"/>
            <a:ext cx="806489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Лучик</a:t>
            </a:r>
            <a:endParaRPr lang="ru-RU" sz="9600" b="1" i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36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Номинация «Формирование здорового образа жизни»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060848"/>
            <a:ext cx="8229600" cy="396044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1.Поездка на Байкал</a:t>
            </a:r>
          </a:p>
          <a:p>
            <a:pPr marL="137160" indent="0">
              <a:buNone/>
            </a:pPr>
            <a:endParaRPr lang="ru-RU" sz="2400" i="1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2.Организация презентации о пользе скандинавской ходьбы</a:t>
            </a:r>
          </a:p>
          <a:p>
            <a:pPr marL="137160" indent="0">
              <a:buNone/>
            </a:pPr>
            <a:endParaRPr lang="ru-RU" sz="2400" i="1" dirty="0" smtClean="0">
              <a:solidFill>
                <a:srgbClr val="FF0000"/>
              </a:solidFill>
            </a:endParaRPr>
          </a:p>
          <a:p>
            <a:pPr marL="137160" indent="0">
              <a:buNone/>
            </a:pPr>
            <a:r>
              <a:rPr lang="ru-RU" sz="2400" i="1" dirty="0" smtClean="0">
                <a:solidFill>
                  <a:srgbClr val="FF0000"/>
                </a:solidFill>
              </a:rPr>
              <a:t>3. Организована ежедневная зарядка на свежем воздухе.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   4.Организация праздника сад и огород 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92" y="2258983"/>
            <a:ext cx="3732415" cy="2797233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600200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Поездка на Байкал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0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600200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600200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Скандинавская ходьба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92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021" y="1600200"/>
            <a:ext cx="3098958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021" y="1600200"/>
            <a:ext cx="3098958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Ежедневная зарядка</a:t>
            </a:r>
            <a:endParaRPr lang="ru-RU" sz="4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259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212" y="1600200"/>
            <a:ext cx="282074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600200"/>
            <a:ext cx="3335982" cy="33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Праздник Сад и огород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352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7924800" cy="1359024"/>
          </a:xfrm>
        </p:spPr>
        <p:txBody>
          <a:bodyPr>
            <a:normAutofit fontScale="90000"/>
          </a:bodyPr>
          <a:lstStyle/>
          <a:p>
            <a:r>
              <a:rPr lang="ru-RU" sz="2800" b="1" i="1" spc="0" dirty="0">
                <a:solidFill>
                  <a:srgbClr val="FF0000"/>
                </a:solidFill>
                <a:latin typeface="Candara"/>
              </a:rPr>
              <a:t>Номинация «Организация общественного порядка , пожарной безопасности и профилактика правонарушений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996952"/>
            <a:ext cx="8229600" cy="3480048"/>
          </a:xfrm>
        </p:spPr>
        <p:txBody>
          <a:bodyPr/>
          <a:lstStyle/>
          <a:p>
            <a:pPr marL="137160" lvl="0" indent="0">
              <a:buClr>
                <a:srgbClr val="31B6FD"/>
              </a:buClr>
              <a:buSzPct val="100000"/>
              <a:buNone/>
            </a:pPr>
            <a:r>
              <a:rPr lang="ru-RU" sz="2400" b="1" i="1" dirty="0">
                <a:solidFill>
                  <a:srgbClr val="FF0000"/>
                </a:solidFill>
                <a:latin typeface="Candara"/>
              </a:rPr>
              <a:t>Октябрь 2023 </a:t>
            </a:r>
            <a:r>
              <a:rPr lang="ru-RU" sz="2400" b="1" i="1" dirty="0" smtClean="0">
                <a:solidFill>
                  <a:srgbClr val="FF0000"/>
                </a:solidFill>
                <a:latin typeface="Candara"/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Candara"/>
              </a:rPr>
              <a:t>уборка сухой травы на территории </a:t>
            </a:r>
            <a:r>
              <a:rPr lang="ru-RU" sz="2400" b="1" i="1" dirty="0" err="1">
                <a:solidFill>
                  <a:srgbClr val="FF0000"/>
                </a:solidFill>
                <a:latin typeface="Candara"/>
              </a:rPr>
              <a:t>ТОСа</a:t>
            </a:r>
            <a:r>
              <a:rPr lang="ru-RU" sz="2400" b="1" i="1" dirty="0">
                <a:solidFill>
                  <a:srgbClr val="FF0000"/>
                </a:solidFill>
                <a:latin typeface="Candara"/>
              </a:rPr>
              <a:t> и прилегающей территории. </a:t>
            </a:r>
          </a:p>
          <a:p>
            <a:pPr marL="137160" lvl="0" indent="0">
              <a:buClr>
                <a:srgbClr val="31B6FD"/>
              </a:buClr>
              <a:buSzPct val="100000"/>
              <a:buNone/>
            </a:pPr>
            <a:endParaRPr lang="ru-RU" sz="2400" b="1" i="1" dirty="0">
              <a:solidFill>
                <a:srgbClr val="FF0000"/>
              </a:solidFill>
              <a:latin typeface="Candara"/>
            </a:endParaRPr>
          </a:p>
          <a:p>
            <a:pPr marL="137160" lvl="0" indent="0">
              <a:buClr>
                <a:srgbClr val="31B6FD"/>
              </a:buClr>
              <a:buSzPct val="100000"/>
              <a:buNone/>
            </a:pPr>
            <a:r>
              <a:rPr lang="ru-RU" sz="2400" b="1" i="1" dirty="0">
                <a:solidFill>
                  <a:srgbClr val="FF0000"/>
                </a:solidFill>
                <a:latin typeface="Candara"/>
              </a:rPr>
              <a:t>Октябрь 2023  розданы и размещены на информационные доски с памятками о пожарной безопасности.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6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33400"/>
            <a:ext cx="7643192" cy="879376"/>
          </a:xfrm>
        </p:spPr>
        <p:txBody>
          <a:bodyPr>
            <a:normAutofit fontScale="90000"/>
          </a:bodyPr>
          <a:lstStyle/>
          <a:p>
            <a:pPr marL="137160" lvl="0">
              <a:spcBef>
                <a:spcPct val="20000"/>
              </a:spcBef>
            </a:pPr>
            <a:r>
              <a:rPr lang="ru-RU" sz="2400" i="1" spc="0" dirty="0" smtClean="0">
                <a:solidFill>
                  <a:srgbClr val="FF0000"/>
                </a:solidFill>
                <a:latin typeface="Candara"/>
              </a:rPr>
              <a:t> </a:t>
            </a:r>
            <a:r>
              <a:rPr lang="ru-RU" sz="2400" b="1" i="1" spc="0" dirty="0" smtClean="0">
                <a:solidFill>
                  <a:srgbClr val="FF0000"/>
                </a:solidFill>
                <a:latin typeface="Candara"/>
              </a:rPr>
              <a:t>Уборка </a:t>
            </a:r>
            <a:r>
              <a:rPr lang="ru-RU" sz="2400" b="1" i="1" spc="0" dirty="0">
                <a:solidFill>
                  <a:srgbClr val="FF0000"/>
                </a:solidFill>
                <a:latin typeface="Candara"/>
              </a:rPr>
              <a:t>сухой травы </a:t>
            </a:r>
            <a:r>
              <a:rPr lang="ru-RU" sz="2400" b="1" i="1" spc="0" dirty="0" smtClean="0">
                <a:solidFill>
                  <a:srgbClr val="FF0000"/>
                </a:solidFill>
                <a:latin typeface="Candara"/>
              </a:rPr>
              <a:t> и опавших листьев на </a:t>
            </a:r>
            <a:r>
              <a:rPr lang="ru-RU" sz="2400" b="1" i="1" spc="0" dirty="0">
                <a:solidFill>
                  <a:srgbClr val="FF0000"/>
                </a:solidFill>
                <a:latin typeface="Candara"/>
              </a:rPr>
              <a:t>территории </a:t>
            </a:r>
            <a:r>
              <a:rPr lang="ru-RU" sz="2400" b="1" i="1" spc="0" dirty="0" err="1">
                <a:solidFill>
                  <a:srgbClr val="FF0000"/>
                </a:solidFill>
                <a:latin typeface="Candara"/>
              </a:rPr>
              <a:t>ТОСа</a:t>
            </a:r>
            <a:r>
              <a:rPr lang="ru-RU" sz="2400" b="1" i="1" spc="0" dirty="0">
                <a:solidFill>
                  <a:srgbClr val="FF0000"/>
                </a:solidFill>
                <a:latin typeface="Candara"/>
              </a:rPr>
              <a:t> и прилегающей территории. </a:t>
            </a:r>
            <a:br>
              <a:rPr lang="ru-RU" sz="2400" b="1" i="1" spc="0" dirty="0">
                <a:solidFill>
                  <a:srgbClr val="FF0000"/>
                </a:solidFill>
                <a:latin typeface="Candara"/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41148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5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Памятки о противопожарной безопасности в многоквартирных домах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521" y="1600200"/>
            <a:ext cx="3098958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280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Номинация </a:t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b="1" i="1" dirty="0" smtClean="0">
                <a:solidFill>
                  <a:srgbClr val="FF0000"/>
                </a:solidFill>
              </a:rPr>
              <a:t>«Социальное партнерство»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700808"/>
            <a:ext cx="8435280" cy="4608552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 договора социального партнерства с МБУ МФУДИ «Родники». Плетение маскировочных сетей для СВО</a:t>
            </a:r>
          </a:p>
          <a:p>
            <a:pPr marL="137160" indent="0">
              <a:buNone/>
            </a:pPr>
            <a:endParaRPr lang="ru-RU" sz="28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 с  управляющей компанией ООО «Координата-С» праздник ко дню пожилого человека</a:t>
            </a:r>
          </a:p>
          <a:p>
            <a:pPr marL="137160" indent="0">
              <a:buNone/>
            </a:pPr>
            <a:endParaRPr lang="ru-RU" dirty="0" smtClean="0"/>
          </a:p>
          <a:p>
            <a:pPr marL="13716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812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Плетение  маскировочных сетей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84784"/>
            <a:ext cx="381838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600200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641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Заявка Участника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176" y="1600200"/>
            <a:ext cx="299164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018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Праздник ко дню пожилого человека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84784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4319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СПАСИБО ЗА ВНИМАНИЕ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1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НАШ ТОС НАПРАВЛЕН НА :</a:t>
            </a:r>
            <a:br>
              <a:rPr lang="ru-RU" sz="4400" b="1" i="1" dirty="0" smtClean="0">
                <a:solidFill>
                  <a:srgbClr val="FF0000"/>
                </a:solidFill>
              </a:rPr>
            </a:br>
            <a:endParaRPr lang="ru-RU" sz="4400" b="1" i="1" dirty="0">
              <a:solidFill>
                <a:srgbClr val="FF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09600" y="980728"/>
            <a:ext cx="8282880" cy="5184576"/>
          </a:xfrm>
        </p:spPr>
        <p:txBody>
          <a:bodyPr>
            <a:normAutofit fontScale="92500" lnSpcReduction="20000"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Санитарное состояние и благоустройство  территории</a:t>
            </a:r>
          </a:p>
          <a:p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</a:rPr>
              <a:t>Патриотическое воспитание и работу с молодёжью.</a:t>
            </a:r>
          </a:p>
          <a:p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</a:rPr>
              <a:t>Формирование здорового образа жизни и повышения качества жизни населения.</a:t>
            </a:r>
          </a:p>
          <a:p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</a:rPr>
              <a:t>Организацию общественного порядка, пожарной безопасности и профилактика правонарушений.</a:t>
            </a:r>
          </a:p>
          <a:p>
            <a:endParaRPr lang="ru-RU" sz="2800" i="1" dirty="0" smtClean="0">
              <a:solidFill>
                <a:srgbClr val="FF0000"/>
              </a:solidFill>
            </a:endParaRPr>
          </a:p>
          <a:p>
            <a:r>
              <a:rPr lang="ru-RU" sz="2800" i="1" dirty="0" smtClean="0">
                <a:solidFill>
                  <a:srgbClr val="FF0000"/>
                </a:solidFill>
              </a:rPr>
              <a:t>Социальное партнерство</a:t>
            </a:r>
            <a:endParaRPr lang="ru-RU" sz="2800" i="1" dirty="0">
              <a:solidFill>
                <a:srgbClr val="FF0000"/>
              </a:solidFill>
            </a:endParaRPr>
          </a:p>
          <a:p>
            <a:pPr marL="13716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2635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Номинация санитарное состояние и благоустройство и озеленение :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2420888"/>
            <a:ext cx="8229600" cy="4056112"/>
          </a:xfrm>
        </p:spPr>
        <p:txBody>
          <a:bodyPr>
            <a:normAutofit/>
          </a:bodyPr>
          <a:lstStyle/>
          <a:p>
            <a:r>
              <a:rPr lang="ru-RU" sz="3200" i="1" dirty="0" smtClean="0">
                <a:solidFill>
                  <a:srgbClr val="FF0000"/>
                </a:solidFill>
              </a:rPr>
              <a:t>Апрель 2023 года участники </a:t>
            </a:r>
            <a:r>
              <a:rPr lang="ru-RU" sz="3200" i="1" dirty="0" err="1" smtClean="0">
                <a:solidFill>
                  <a:srgbClr val="FF0000"/>
                </a:solidFill>
              </a:rPr>
              <a:t>ТОСа</a:t>
            </a:r>
            <a:r>
              <a:rPr lang="ru-RU" sz="3200" i="1" dirty="0" smtClean="0">
                <a:solidFill>
                  <a:srgbClr val="FF0000"/>
                </a:solidFill>
              </a:rPr>
              <a:t> «</a:t>
            </a:r>
            <a:r>
              <a:rPr lang="ru-RU" sz="3200" i="1" dirty="0">
                <a:solidFill>
                  <a:srgbClr val="FF0000"/>
                </a:solidFill>
              </a:rPr>
              <a:t> </a:t>
            </a:r>
            <a:r>
              <a:rPr lang="ru-RU" sz="3200" i="1" dirty="0" smtClean="0">
                <a:solidFill>
                  <a:srgbClr val="FF0000"/>
                </a:solidFill>
              </a:rPr>
              <a:t>Лучик» приняли активное участие в субботнике и благоустройстве придомовой территории. </a:t>
            </a:r>
          </a:p>
          <a:p>
            <a:endParaRPr lang="ru-RU" sz="3200" i="1" dirty="0" smtClean="0">
              <a:solidFill>
                <a:srgbClr val="FF0000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ru-RU" sz="3200" i="1" dirty="0" smtClean="0">
                <a:solidFill>
                  <a:srgbClr val="FF0000"/>
                </a:solidFill>
              </a:rPr>
              <a:t>Июнь 2023 года </a:t>
            </a:r>
            <a:r>
              <a:rPr lang="ru-RU" sz="3200" i="1" dirty="0">
                <a:solidFill>
                  <a:srgbClr val="FF0000"/>
                </a:solidFill>
              </a:rPr>
              <a:t>Посадка цветочных </a:t>
            </a:r>
            <a:r>
              <a:rPr lang="ru-RU" sz="3200" i="1" dirty="0" smtClean="0">
                <a:solidFill>
                  <a:srgbClr val="FF0000"/>
                </a:solidFill>
              </a:rPr>
              <a:t>композиций.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endParaRPr lang="ru-RU" sz="3200" i="1" dirty="0">
              <a:solidFill>
                <a:srgbClr val="FF0000"/>
              </a:solidFill>
            </a:endParaRPr>
          </a:p>
          <a:p>
            <a:endParaRPr lang="ru-RU" sz="32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2268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9614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Наш ТОС организовывал субботники…</a:t>
            </a:r>
            <a:endParaRPr lang="ru-RU" b="1" i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90700"/>
            <a:ext cx="3733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450" y="1600200"/>
            <a:ext cx="30861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504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0609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Высаживали цветы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90700"/>
            <a:ext cx="37338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08720"/>
            <a:ext cx="2896748" cy="4547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1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2132856"/>
            <a:ext cx="8291264" cy="4258800"/>
          </a:xfrm>
        </p:spPr>
        <p:txBody>
          <a:bodyPr>
            <a:normAutofit/>
          </a:bodyPr>
          <a:lstStyle/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2400" dirty="0">
              <a:solidFill>
                <a:srgbClr val="073E87"/>
              </a:solidFill>
              <a:latin typeface="Candara"/>
            </a:endParaRPr>
          </a:p>
          <a:p>
            <a:pPr marL="0" lvl="0" indent="0">
              <a:buClr>
                <a:srgbClr val="31B6FD"/>
              </a:buClr>
              <a:buSzPct val="100000"/>
              <a:buNone/>
            </a:pPr>
            <a:r>
              <a:rPr lang="ru-RU" sz="3200" i="1" dirty="0" smtClean="0">
                <a:solidFill>
                  <a:srgbClr val="FF0000"/>
                </a:solidFill>
                <a:latin typeface="Candara"/>
              </a:rPr>
              <a:t>Май 2023  конкурс детского рисунка к дню победы</a:t>
            </a:r>
          </a:p>
          <a:p>
            <a:pPr marL="0" lvl="0" indent="0">
              <a:buClr>
                <a:srgbClr val="31B6FD"/>
              </a:buClr>
              <a:buSzPct val="100000"/>
              <a:buNone/>
            </a:pPr>
            <a:endParaRPr lang="ru-RU" sz="3200" i="1" dirty="0">
              <a:solidFill>
                <a:srgbClr val="FF0000"/>
              </a:solidFill>
              <a:latin typeface="Candara"/>
            </a:endParaRPr>
          </a:p>
          <a:p>
            <a:pPr marL="0" lvl="0" indent="0">
              <a:buClr>
                <a:prstClr val="white">
                  <a:shade val="95000"/>
                </a:prstClr>
              </a:buClr>
              <a:buSzPct val="100000"/>
              <a:buNone/>
            </a:pPr>
            <a:r>
              <a:rPr lang="ru-RU" sz="3200" i="1" dirty="0" smtClean="0">
                <a:solidFill>
                  <a:srgbClr val="FF0000"/>
                </a:solidFill>
                <a:latin typeface="Candara"/>
              </a:rPr>
              <a:t>МАЙ  2023 поздравление ветерана</a:t>
            </a:r>
          </a:p>
          <a:p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spc="0" dirty="0">
                <a:solidFill>
                  <a:srgbClr val="FF0000"/>
                </a:solidFill>
                <a:latin typeface="Candara"/>
              </a:rPr>
              <a:t>Номинация «Патриотическое воспитание и работа с молодежью»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32602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Конкурс рисунков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790700"/>
            <a:ext cx="4464496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725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Поздравление ветерана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600200"/>
            <a:ext cx="460851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7222243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555</TotalTime>
  <Words>251</Words>
  <Application>Microsoft Office PowerPoint</Application>
  <PresentationFormat>Экран (4:3)</PresentationFormat>
  <Paragraphs>57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Горизонт</vt:lpstr>
      <vt:lpstr> ТОС</vt:lpstr>
      <vt:lpstr>Заявка Участника</vt:lpstr>
      <vt:lpstr>НАШ ТОС НАПРАВЛЕН НА : </vt:lpstr>
      <vt:lpstr>Номинация санитарное состояние и благоустройство и озеленение :</vt:lpstr>
      <vt:lpstr>Наш ТОС организовывал субботники…</vt:lpstr>
      <vt:lpstr>Высаживали цветы</vt:lpstr>
      <vt:lpstr>Номинация «Патриотическое воспитание и работа с молодежью»</vt:lpstr>
      <vt:lpstr>Конкурс рисунков</vt:lpstr>
      <vt:lpstr>Поздравление ветерана</vt:lpstr>
      <vt:lpstr>Номинация «Формирование здорового образа жизни»</vt:lpstr>
      <vt:lpstr>Поездка на Байкал</vt:lpstr>
      <vt:lpstr>Скандинавская ходьба </vt:lpstr>
      <vt:lpstr>Ежедневная зарядка</vt:lpstr>
      <vt:lpstr>Праздник Сад и огород</vt:lpstr>
      <vt:lpstr>Номинация «Организация общественного порядка , пожарной безопасности и профилактика правонарушений</vt:lpstr>
      <vt:lpstr> Уборка сухой травы  и опавших листьев на территории ТОСа и прилегающей территории.  </vt:lpstr>
      <vt:lpstr>Памятки о противопожарной безопасности в многоквартирных домах</vt:lpstr>
      <vt:lpstr>Номинация  «Социальное партнерство»</vt:lpstr>
      <vt:lpstr>Плетение  маскировочных сетей</vt:lpstr>
      <vt:lpstr>Праздник ко дню пожилого человека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ТОС «СЛАВЯНКА»</dc:title>
  <dc:creator>Computer</dc:creator>
  <cp:lastModifiedBy>Computer</cp:lastModifiedBy>
  <cp:revision>49</cp:revision>
  <dcterms:created xsi:type="dcterms:W3CDTF">2020-09-25T03:21:08Z</dcterms:created>
  <dcterms:modified xsi:type="dcterms:W3CDTF">2023-10-30T03:27:52Z</dcterms:modified>
</cp:coreProperties>
</file>