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61" r:id="rId3"/>
    <p:sldId id="258" r:id="rId4"/>
    <p:sldId id="262" r:id="rId5"/>
    <p:sldId id="312" r:id="rId6"/>
    <p:sldId id="313" r:id="rId7"/>
    <p:sldId id="311" r:id="rId8"/>
    <p:sldId id="41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34587" autoAdjust="0"/>
    <p:restoredTop sz="94580" autoAdjust="0"/>
  </p:normalViewPr>
  <p:slideViewPr>
    <p:cSldViewPr>
      <p:cViewPr>
        <p:scale>
          <a:sx n="121" d="100"/>
          <a:sy n="121" d="100"/>
        </p:scale>
        <p:origin x="-1260" y="-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30.11.2023</a:t>
            </a:fld>
            <a:endParaRPr lang="ru-RU" dirty="0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30.11.2023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30.11.2023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30.11.2023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dirty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30.11.2023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320040"/>
            <a:ext cx="5184576" cy="732696"/>
          </a:xfrm>
        </p:spPr>
        <p:txBody>
          <a:bodyPr>
            <a:normAutofit/>
          </a:bodyPr>
          <a:lstStyle/>
          <a:p>
            <a:pPr algn="ctr"/>
            <a:r>
              <a:rPr lang="en-US" sz="2000" b="0" dirty="0">
                <a:solidFill>
                  <a:srgbClr val="00B0F0"/>
                </a:solidFill>
              </a:rPr>
              <a:t>I.  </a:t>
            </a:r>
            <a:r>
              <a:rPr lang="ru-RU" sz="2000" b="0" dirty="0">
                <a:solidFill>
                  <a:srgbClr val="00B0F0"/>
                </a:solidFill>
              </a:rPr>
              <a:t>Номинация</a:t>
            </a:r>
            <a:br>
              <a:rPr lang="ru-RU" sz="2000" b="0" dirty="0">
                <a:solidFill>
                  <a:srgbClr val="00B0F0"/>
                </a:solidFill>
              </a:rPr>
            </a:br>
            <a:r>
              <a:rPr lang="ru-RU" sz="2000" b="0" dirty="0">
                <a:solidFill>
                  <a:srgbClr val="00B0F0"/>
                </a:solidFill>
              </a:rPr>
              <a:t>«Социальное партнерство»</a:t>
            </a:r>
          </a:p>
        </p:txBody>
      </p:sp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0"/>
            <a:ext cx="1032544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5101" y="1429671"/>
            <a:ext cx="3279775" cy="3888432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dist="35921" dir="2700000" algn="ctr" rotWithShape="0">
              <a:schemeClr val="bg2"/>
            </a:outerShdw>
          </a:effectLst>
          <a:scene3d>
            <a:camera prst="orthographicFront"/>
            <a:lightRig rig="threePt" dir="t"/>
          </a:scene3d>
          <a:sp3d>
            <a:bevelT prst="slope"/>
          </a:sp3d>
        </p:spPr>
      </p:pic>
      <p:sp>
        <p:nvSpPr>
          <p:cNvPr id="4" name="Блок-схема: перфолента 3"/>
          <p:cNvSpPr/>
          <p:nvPr/>
        </p:nvSpPr>
        <p:spPr>
          <a:xfrm>
            <a:off x="429259" y="4238797"/>
            <a:ext cx="3451225" cy="1079306"/>
          </a:xfrm>
          <a:prstGeom prst="flowChartPunchedTap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rgbClr val="0070C0"/>
                </a:solidFill>
              </a:rPr>
              <a:t>Глава МО «</a:t>
            </a:r>
            <a:r>
              <a:rPr lang="ru-RU" sz="1400" dirty="0" err="1">
                <a:solidFill>
                  <a:srgbClr val="0070C0"/>
                </a:solidFill>
              </a:rPr>
              <a:t>Верхнекодунский</a:t>
            </a:r>
            <a:r>
              <a:rPr lang="ru-RU" sz="1400" dirty="0">
                <a:solidFill>
                  <a:srgbClr val="0070C0"/>
                </a:solidFill>
              </a:rPr>
              <a:t> сомон»</a:t>
            </a:r>
          </a:p>
          <a:p>
            <a:pPr algn="ctr"/>
            <a:r>
              <a:rPr lang="ru-RU" sz="1400" dirty="0">
                <a:solidFill>
                  <a:srgbClr val="0070C0"/>
                </a:solidFill>
              </a:rPr>
              <a:t>Э.Э. Николаев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412" y="1433736"/>
            <a:ext cx="2314575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549770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Горизонтальный свиток 1"/>
          <p:cNvSpPr/>
          <p:nvPr/>
        </p:nvSpPr>
        <p:spPr>
          <a:xfrm>
            <a:off x="683568" y="476672"/>
            <a:ext cx="3240360" cy="792088"/>
          </a:xfrm>
          <a:prstGeom prst="horizontalScroll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rgbClr val="00B050"/>
                </a:solidFill>
              </a:rPr>
              <a:t>Автономное учреждение</a:t>
            </a:r>
          </a:p>
          <a:p>
            <a:pPr algn="ctr"/>
            <a:r>
              <a:rPr lang="ru-RU" sz="1400" dirty="0">
                <a:solidFill>
                  <a:srgbClr val="00B050"/>
                </a:solidFill>
              </a:rPr>
              <a:t>«</a:t>
            </a:r>
            <a:r>
              <a:rPr lang="ru-RU" sz="1400" dirty="0" err="1">
                <a:solidFill>
                  <a:srgbClr val="00B050"/>
                </a:solidFill>
              </a:rPr>
              <a:t>Кудунский</a:t>
            </a:r>
            <a:r>
              <a:rPr lang="ru-RU" sz="1400" dirty="0">
                <a:solidFill>
                  <a:srgbClr val="00B050"/>
                </a:solidFill>
              </a:rPr>
              <a:t> лесхоз»</a:t>
            </a:r>
          </a:p>
          <a:p>
            <a:pPr algn="ctr"/>
            <a:r>
              <a:rPr lang="ru-RU" sz="1400" dirty="0">
                <a:solidFill>
                  <a:srgbClr val="00B050"/>
                </a:solidFill>
              </a:rPr>
              <a:t>Республики Бурятия</a:t>
            </a:r>
          </a:p>
        </p:txBody>
      </p:sp>
      <p:pic>
        <p:nvPicPr>
          <p:cNvPr id="5122" name="Picture 2" descr="D:\ДЛВ\закл дог с Лесхозом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7" y="1412778"/>
            <a:ext cx="2208029" cy="2880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Скругленный прямоугольник 2"/>
          <p:cNvSpPr/>
          <p:nvPr/>
        </p:nvSpPr>
        <p:spPr>
          <a:xfrm>
            <a:off x="1403646" y="4365104"/>
            <a:ext cx="2208029" cy="576063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B050"/>
                </a:solidFill>
              </a:rPr>
              <a:t>Начальник</a:t>
            </a:r>
          </a:p>
          <a:p>
            <a:pPr algn="ctr"/>
            <a:r>
              <a:rPr lang="ru-RU" dirty="0" err="1">
                <a:solidFill>
                  <a:srgbClr val="00B050"/>
                </a:solidFill>
              </a:rPr>
              <a:t>Митыпов</a:t>
            </a:r>
            <a:r>
              <a:rPr lang="ru-RU" dirty="0">
                <a:solidFill>
                  <a:srgbClr val="00B050"/>
                </a:solidFill>
              </a:rPr>
              <a:t> А.З.</a:t>
            </a:r>
          </a:p>
        </p:txBody>
      </p:sp>
      <p:pic>
        <p:nvPicPr>
          <p:cNvPr id="5123" name="Picture 3" descr="D:\ДЛВ\закл дог МЧС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621810" y="1795016"/>
            <a:ext cx="2952327" cy="218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Горизонтальный свиток 4"/>
          <p:cNvSpPr/>
          <p:nvPr/>
        </p:nvSpPr>
        <p:spPr>
          <a:xfrm>
            <a:off x="4499992" y="476672"/>
            <a:ext cx="3024336" cy="792088"/>
          </a:xfrm>
          <a:prstGeom prst="horizontalScroll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rgbClr val="00B050"/>
                </a:solidFill>
              </a:rPr>
              <a:t>11 – </a:t>
            </a:r>
            <a:r>
              <a:rPr lang="ru-RU" sz="1400" dirty="0" err="1">
                <a:solidFill>
                  <a:srgbClr val="00B050"/>
                </a:solidFill>
              </a:rPr>
              <a:t>Хоринский</a:t>
            </a:r>
            <a:r>
              <a:rPr lang="ru-RU" sz="1400" dirty="0">
                <a:solidFill>
                  <a:srgbClr val="00B050"/>
                </a:solidFill>
              </a:rPr>
              <a:t> отряд</a:t>
            </a:r>
          </a:p>
          <a:p>
            <a:pPr algn="ctr"/>
            <a:r>
              <a:rPr lang="ru-RU" sz="1400" dirty="0">
                <a:solidFill>
                  <a:srgbClr val="00B050"/>
                </a:solidFill>
              </a:rPr>
              <a:t>Пожарная часть№53</a:t>
            </a:r>
          </a:p>
          <a:p>
            <a:pPr algn="ctr"/>
            <a:r>
              <a:rPr lang="ru-RU" sz="1400" dirty="0">
                <a:solidFill>
                  <a:srgbClr val="00B050"/>
                </a:solidFill>
              </a:rPr>
              <a:t>у. Чесан</a:t>
            </a:r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0"/>
            <a:ext cx="1032544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Скругленный прямоугольник 3"/>
          <p:cNvSpPr/>
          <p:nvPr/>
        </p:nvSpPr>
        <p:spPr>
          <a:xfrm>
            <a:off x="5004047" y="4365106"/>
            <a:ext cx="2187851" cy="576062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rgbClr val="00B050"/>
                </a:solidFill>
              </a:rPr>
              <a:t>Начальник</a:t>
            </a:r>
          </a:p>
          <a:p>
            <a:pPr algn="ctr"/>
            <a:r>
              <a:rPr lang="ru-RU" sz="1600" dirty="0">
                <a:solidFill>
                  <a:srgbClr val="00B050"/>
                </a:solidFill>
              </a:rPr>
              <a:t>ПЧ -53 </a:t>
            </a:r>
            <a:r>
              <a:rPr lang="ru-RU" sz="1600" dirty="0" err="1">
                <a:solidFill>
                  <a:srgbClr val="00B050"/>
                </a:solidFill>
              </a:rPr>
              <a:t>Митыпов</a:t>
            </a:r>
            <a:r>
              <a:rPr lang="ru-RU" sz="1600" dirty="0">
                <a:solidFill>
                  <a:srgbClr val="00B050"/>
                </a:solidFill>
              </a:rPr>
              <a:t> З.Ц.</a:t>
            </a:r>
          </a:p>
        </p:txBody>
      </p:sp>
    </p:spTree>
    <p:extLst>
      <p:ext uri="{BB962C8B-B14F-4D97-AF65-F5344CB8AC3E}">
        <p14:creationId xmlns:p14="http://schemas.microsoft.com/office/powerpoint/2010/main" val="15658958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0"/>
            <a:ext cx="1032544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2195004"/>
            <a:ext cx="2376264" cy="3597275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pic>
        <p:nvPicPr>
          <p:cNvPr id="4" name="Объект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29693" y="998879"/>
            <a:ext cx="3188070" cy="273630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pic>
      <p:sp>
        <p:nvSpPr>
          <p:cNvPr id="2" name="Блок-схема: перфолента 1"/>
          <p:cNvSpPr/>
          <p:nvPr/>
        </p:nvSpPr>
        <p:spPr>
          <a:xfrm>
            <a:off x="755576" y="4077072"/>
            <a:ext cx="2736303" cy="804672"/>
          </a:xfrm>
          <a:prstGeom prst="flowChartPunchedTap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B050"/>
                </a:solidFill>
              </a:rPr>
              <a:t>КФХ «</a:t>
            </a:r>
            <a:r>
              <a:rPr lang="ru-RU" dirty="0" err="1">
                <a:solidFill>
                  <a:srgbClr val="00B050"/>
                </a:solidFill>
              </a:rPr>
              <a:t>Пинтаев</a:t>
            </a:r>
            <a:r>
              <a:rPr lang="ru-RU" dirty="0">
                <a:solidFill>
                  <a:srgbClr val="00B050"/>
                </a:solidFill>
              </a:rPr>
              <a:t> В.А.»</a:t>
            </a:r>
          </a:p>
        </p:txBody>
      </p:sp>
      <p:sp>
        <p:nvSpPr>
          <p:cNvPr id="3" name="Блок-схема: перфолента 2"/>
          <p:cNvSpPr/>
          <p:nvPr/>
        </p:nvSpPr>
        <p:spPr>
          <a:xfrm>
            <a:off x="5076056" y="980728"/>
            <a:ext cx="2305050" cy="792088"/>
          </a:xfrm>
          <a:prstGeom prst="flowChartPunchedTap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B050"/>
                </a:solidFill>
              </a:rPr>
              <a:t>ИП «» </a:t>
            </a:r>
            <a:r>
              <a:rPr lang="ru-RU" dirty="0" err="1">
                <a:solidFill>
                  <a:srgbClr val="00B050"/>
                </a:solidFill>
              </a:rPr>
              <a:t>Гаврильева</a:t>
            </a:r>
            <a:r>
              <a:rPr lang="ru-RU" dirty="0">
                <a:solidFill>
                  <a:srgbClr val="00B050"/>
                </a:solidFill>
              </a:rPr>
              <a:t> М.П.</a:t>
            </a:r>
          </a:p>
        </p:txBody>
      </p:sp>
    </p:spTree>
    <p:extLst>
      <p:ext uri="{BB962C8B-B14F-4D97-AF65-F5344CB8AC3E}">
        <p14:creationId xmlns:p14="http://schemas.microsoft.com/office/powerpoint/2010/main" val="39697200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D:\ДЛВ\заключение договора чесанский дацан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07333" y="1828629"/>
            <a:ext cx="3672408" cy="284070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</p:pic>
      <p:sp>
        <p:nvSpPr>
          <p:cNvPr id="4" name="Блок-схема: перфолента 3"/>
          <p:cNvSpPr/>
          <p:nvPr/>
        </p:nvSpPr>
        <p:spPr>
          <a:xfrm>
            <a:off x="723187" y="506296"/>
            <a:ext cx="2664296" cy="834472"/>
          </a:xfrm>
          <a:prstGeom prst="flowChartPunchedTape">
            <a:avLst/>
          </a:prstGeom>
          <a:gradFill rotWithShape="1">
            <a:gsLst>
              <a:gs pos="0">
                <a:srgbClr val="7C984A">
                  <a:tint val="50000"/>
                  <a:satMod val="300000"/>
                </a:srgbClr>
              </a:gs>
              <a:gs pos="35000">
                <a:srgbClr val="7C984A">
                  <a:tint val="37000"/>
                  <a:satMod val="300000"/>
                </a:srgbClr>
              </a:gs>
              <a:gs pos="100000">
                <a:srgbClr val="7C984A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7C984A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Franklin Gothic Book"/>
              </a:rPr>
              <a:t>Чесанский</a:t>
            </a:r>
            <a:r>
              <a: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Franklin Gothic Book"/>
              </a:rPr>
              <a:t> дацан</a:t>
            </a:r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0"/>
            <a:ext cx="1032544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1412776"/>
            <a:ext cx="2880320" cy="367240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C0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3" name="Волна 2"/>
          <p:cNvSpPr/>
          <p:nvPr/>
        </p:nvSpPr>
        <p:spPr>
          <a:xfrm>
            <a:off x="4283968" y="5229200"/>
            <a:ext cx="2727179" cy="936104"/>
          </a:xfrm>
          <a:prstGeom prst="wav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70C0"/>
                </a:solidFill>
              </a:rPr>
              <a:t>Директор МБОУ УСОШ</a:t>
            </a:r>
          </a:p>
          <a:p>
            <a:pPr algn="ctr"/>
            <a:r>
              <a:rPr lang="ru-RU" dirty="0" smtClean="0">
                <a:solidFill>
                  <a:srgbClr val="0070C0"/>
                </a:solidFill>
              </a:rPr>
              <a:t>Базаров А.Ц.</a:t>
            </a: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92509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229376"/>
            <a:ext cx="3096344" cy="412845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C0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1229376"/>
            <a:ext cx="3456384" cy="412845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92D05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0"/>
            <a:ext cx="1032544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Волна 4"/>
          <p:cNvSpPr/>
          <p:nvPr/>
        </p:nvSpPr>
        <p:spPr>
          <a:xfrm>
            <a:off x="4593022" y="188640"/>
            <a:ext cx="2880320" cy="914400"/>
          </a:xfrm>
          <a:prstGeom prst="wav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rgbClr val="00B0F0"/>
                </a:solidFill>
              </a:rPr>
              <a:t>Председатель ТОС «Анюта» </a:t>
            </a:r>
            <a:r>
              <a:rPr lang="ru-RU" sz="1200" dirty="0" err="1" smtClean="0">
                <a:solidFill>
                  <a:srgbClr val="00B0F0"/>
                </a:solidFill>
              </a:rPr>
              <a:t>Жалсанова</a:t>
            </a:r>
            <a:r>
              <a:rPr lang="ru-RU" sz="1200" dirty="0" smtClean="0">
                <a:solidFill>
                  <a:srgbClr val="00B0F0"/>
                </a:solidFill>
              </a:rPr>
              <a:t> Д.Н.</a:t>
            </a:r>
            <a:endParaRPr lang="ru-RU" sz="1200" dirty="0">
              <a:solidFill>
                <a:srgbClr val="00B0F0"/>
              </a:solidFill>
            </a:endParaRPr>
          </a:p>
        </p:txBody>
      </p:sp>
      <p:sp>
        <p:nvSpPr>
          <p:cNvPr id="6" name="Волна 5"/>
          <p:cNvSpPr/>
          <p:nvPr/>
        </p:nvSpPr>
        <p:spPr>
          <a:xfrm>
            <a:off x="539552" y="5463632"/>
            <a:ext cx="3240360" cy="914400"/>
          </a:xfrm>
          <a:prstGeom prst="wav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rgbClr val="002060"/>
                </a:solidFill>
              </a:rPr>
              <a:t>Мастер </a:t>
            </a:r>
            <a:r>
              <a:rPr lang="ru-RU" sz="1200" dirty="0" err="1">
                <a:solidFill>
                  <a:srgbClr val="002060"/>
                </a:solidFill>
              </a:rPr>
              <a:t>Чесанского</a:t>
            </a:r>
            <a:r>
              <a:rPr lang="ru-RU" sz="1200" dirty="0">
                <a:solidFill>
                  <a:srgbClr val="002060"/>
                </a:solidFill>
              </a:rPr>
              <a:t> участка Кижингинского РЭС</a:t>
            </a:r>
          </a:p>
          <a:p>
            <a:pPr algn="ctr"/>
            <a:r>
              <a:rPr lang="ru-RU" sz="1200" dirty="0">
                <a:solidFill>
                  <a:srgbClr val="002060"/>
                </a:solidFill>
              </a:rPr>
              <a:t> </a:t>
            </a:r>
            <a:r>
              <a:rPr lang="ru-RU" sz="1200" dirty="0" err="1">
                <a:solidFill>
                  <a:srgbClr val="002060"/>
                </a:solidFill>
              </a:rPr>
              <a:t>Содномов</a:t>
            </a:r>
            <a:r>
              <a:rPr lang="ru-RU" sz="1200" dirty="0">
                <a:solidFill>
                  <a:srgbClr val="002060"/>
                </a:solidFill>
              </a:rPr>
              <a:t> Б.Б.</a:t>
            </a:r>
          </a:p>
        </p:txBody>
      </p:sp>
    </p:spTree>
    <p:extLst>
      <p:ext uri="{BB962C8B-B14F-4D97-AF65-F5344CB8AC3E}">
        <p14:creationId xmlns:p14="http://schemas.microsoft.com/office/powerpoint/2010/main" val="3930200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122629"/>
            <a:ext cx="3672408" cy="275430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6">
                <a:lumMod val="75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980728"/>
            <a:ext cx="3132793" cy="417705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3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Блок-схема: перфолента 3"/>
          <p:cNvSpPr/>
          <p:nvPr/>
        </p:nvSpPr>
        <p:spPr>
          <a:xfrm>
            <a:off x="467544" y="980728"/>
            <a:ext cx="3672408" cy="804672"/>
          </a:xfrm>
          <a:prstGeom prst="flowChartPunchedTap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rgbClr val="00B050"/>
                </a:solidFill>
              </a:rPr>
              <a:t>Председатель ТОС «Радуга» </a:t>
            </a:r>
            <a:r>
              <a:rPr lang="ru-RU" sz="1400" dirty="0" err="1">
                <a:solidFill>
                  <a:srgbClr val="00B050"/>
                </a:solidFill>
              </a:rPr>
              <a:t>Юндунова</a:t>
            </a:r>
            <a:r>
              <a:rPr lang="ru-RU" sz="1400" dirty="0">
                <a:solidFill>
                  <a:srgbClr val="00B050"/>
                </a:solidFill>
              </a:rPr>
              <a:t> Х.Д.</a:t>
            </a:r>
          </a:p>
        </p:txBody>
      </p:sp>
      <p:sp>
        <p:nvSpPr>
          <p:cNvPr id="5" name="Блок-схема: перфолента 4"/>
          <p:cNvSpPr/>
          <p:nvPr/>
        </p:nvSpPr>
        <p:spPr>
          <a:xfrm>
            <a:off x="4644007" y="5517232"/>
            <a:ext cx="3132793" cy="804672"/>
          </a:xfrm>
          <a:prstGeom prst="flowChartPunchedTap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rgbClr val="00B050"/>
                </a:solidFill>
              </a:rPr>
              <a:t>Председатель ТОС «</a:t>
            </a:r>
            <a:r>
              <a:rPr lang="ru-RU" sz="1200" dirty="0" err="1">
                <a:solidFill>
                  <a:srgbClr val="00B050"/>
                </a:solidFill>
              </a:rPr>
              <a:t>Булаг</a:t>
            </a:r>
            <a:r>
              <a:rPr lang="ru-RU" sz="1200" dirty="0">
                <a:solidFill>
                  <a:srgbClr val="00B050"/>
                </a:solidFill>
              </a:rPr>
              <a:t>» Доржиева Ц.Д.</a:t>
            </a:r>
          </a:p>
        </p:txBody>
      </p:sp>
    </p:spTree>
    <p:extLst>
      <p:ext uri="{BB962C8B-B14F-4D97-AF65-F5344CB8AC3E}">
        <p14:creationId xmlns:p14="http://schemas.microsoft.com/office/powerpoint/2010/main" val="443350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764704"/>
            <a:ext cx="3024336" cy="374441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3">
                <a:lumMod val="75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3" y="1970680"/>
            <a:ext cx="2903315" cy="324036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5">
                <a:lumMod val="75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Блок-схема: перфолента 3"/>
          <p:cNvSpPr/>
          <p:nvPr/>
        </p:nvSpPr>
        <p:spPr>
          <a:xfrm>
            <a:off x="4788024" y="620688"/>
            <a:ext cx="2903315" cy="804672"/>
          </a:xfrm>
          <a:prstGeom prst="flowChartPunchedTap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err="1">
                <a:solidFill>
                  <a:srgbClr val="00B050"/>
                </a:solidFill>
              </a:rPr>
              <a:t>Чесанская</a:t>
            </a:r>
            <a:r>
              <a:rPr lang="ru-RU" sz="1200" dirty="0">
                <a:solidFill>
                  <a:srgbClr val="00B050"/>
                </a:solidFill>
              </a:rPr>
              <a:t> врачебная амбулатория</a:t>
            </a:r>
          </a:p>
          <a:p>
            <a:pPr algn="ctr"/>
            <a:r>
              <a:rPr lang="ru-RU" sz="1200" dirty="0">
                <a:solidFill>
                  <a:srgbClr val="00B050"/>
                </a:solidFill>
              </a:rPr>
              <a:t>Николаева Х.И.</a:t>
            </a:r>
          </a:p>
        </p:txBody>
      </p:sp>
      <p:sp>
        <p:nvSpPr>
          <p:cNvPr id="5" name="Блок-схема: перфолента 4"/>
          <p:cNvSpPr/>
          <p:nvPr/>
        </p:nvSpPr>
        <p:spPr>
          <a:xfrm>
            <a:off x="467544" y="4797152"/>
            <a:ext cx="3024336" cy="804672"/>
          </a:xfrm>
          <a:prstGeom prst="flowChartPunchedTap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rgbClr val="002060"/>
                </a:solidFill>
              </a:rPr>
              <a:t>ФГУП Почта России </a:t>
            </a:r>
            <a:r>
              <a:rPr lang="ru-RU" sz="1400" dirty="0" err="1">
                <a:solidFill>
                  <a:srgbClr val="002060"/>
                </a:solidFill>
              </a:rPr>
              <a:t>Тукачева</a:t>
            </a:r>
            <a:r>
              <a:rPr lang="ru-RU" sz="1400" dirty="0">
                <a:solidFill>
                  <a:srgbClr val="002060"/>
                </a:solidFill>
              </a:rPr>
              <a:t> В.В.</a:t>
            </a:r>
          </a:p>
        </p:txBody>
      </p:sp>
    </p:spTree>
    <p:extLst>
      <p:ext uri="{BB962C8B-B14F-4D97-AF65-F5344CB8AC3E}">
        <p14:creationId xmlns:p14="http://schemas.microsoft.com/office/powerpoint/2010/main" val="1121750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548680"/>
            <a:ext cx="3024336" cy="252027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3">
                <a:lumMod val="75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645024"/>
            <a:ext cx="2952328" cy="280831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3">
                <a:lumMod val="75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1077" y="3645024"/>
            <a:ext cx="3024336" cy="280831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3">
                <a:lumMod val="75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1077" y="577611"/>
            <a:ext cx="2845150" cy="252027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3">
                <a:lumMod val="75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Блок-схема: перфолента 5"/>
          <p:cNvSpPr/>
          <p:nvPr/>
        </p:nvSpPr>
        <p:spPr>
          <a:xfrm>
            <a:off x="2411760" y="2996952"/>
            <a:ext cx="3024336" cy="804672"/>
          </a:xfrm>
          <a:prstGeom prst="flowChartPunchedTap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002060"/>
                </a:solidFill>
              </a:rPr>
              <a:t>СДК </a:t>
            </a:r>
            <a:r>
              <a:rPr lang="ru-RU" sz="1400" dirty="0" err="1" smtClean="0">
                <a:solidFill>
                  <a:srgbClr val="002060"/>
                </a:solidFill>
              </a:rPr>
              <a:t>у.Чесан</a:t>
            </a:r>
            <a:r>
              <a:rPr lang="ru-RU" sz="1400" dirty="0" smtClean="0">
                <a:solidFill>
                  <a:srgbClr val="002060"/>
                </a:solidFill>
              </a:rPr>
              <a:t>, </a:t>
            </a:r>
            <a:r>
              <a:rPr lang="ru-RU" sz="1400" dirty="0" err="1" smtClean="0">
                <a:solidFill>
                  <a:srgbClr val="002060"/>
                </a:solidFill>
              </a:rPr>
              <a:t>худ.руководитель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</a:rPr>
              <a:t>Батомункуева</a:t>
            </a:r>
            <a:r>
              <a:rPr lang="ru-RU" sz="1400" dirty="0" smtClean="0">
                <a:solidFill>
                  <a:srgbClr val="002060"/>
                </a:solidFill>
              </a:rPr>
              <a:t> С.А.</a:t>
            </a:r>
            <a:endParaRPr lang="ru-RU" sz="1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69281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2512</TotalTime>
  <Words>112</Words>
  <Application>Microsoft Office PowerPoint</Application>
  <PresentationFormat>Экран (4:3)</PresentationFormat>
  <Paragraphs>27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Изящная</vt:lpstr>
      <vt:lpstr>I.  Номинация «Социальное партнерство»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free user</dc:creator>
  <cp:lastModifiedBy>1</cp:lastModifiedBy>
  <cp:revision>214</cp:revision>
  <dcterms:created xsi:type="dcterms:W3CDTF">2019-09-18T03:55:50Z</dcterms:created>
  <dcterms:modified xsi:type="dcterms:W3CDTF">2023-11-30T13:47:35Z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479832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S10.0.0</vt:lpwstr>
  </property>
</Properties>
</file>