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8" r:id="rId4"/>
    <p:sldId id="262" r:id="rId5"/>
    <p:sldId id="312" r:id="rId6"/>
    <p:sldId id="313" r:id="rId7"/>
    <p:sldId id="311" r:id="rId8"/>
    <p:sldId id="41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580" autoAdjust="0"/>
  </p:normalViewPr>
  <p:slideViewPr>
    <p:cSldViewPr>
      <p:cViewPr>
        <p:scale>
          <a:sx n="121" d="100"/>
          <a:sy n="121" d="100"/>
        </p:scale>
        <p:origin x="-126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20040"/>
            <a:ext cx="5184576" cy="732696"/>
          </a:xfrm>
        </p:spPr>
        <p:txBody>
          <a:bodyPr>
            <a:normAutofit/>
          </a:bodyPr>
          <a:lstStyle/>
          <a:p>
            <a:pPr algn="ctr"/>
            <a:r>
              <a:rPr lang="en-US" sz="2000" b="0" dirty="0">
                <a:solidFill>
                  <a:srgbClr val="00B0F0"/>
                </a:solidFill>
              </a:rPr>
              <a:t>I.  </a:t>
            </a:r>
            <a:r>
              <a:rPr lang="ru-RU" sz="2000" b="0" dirty="0">
                <a:solidFill>
                  <a:srgbClr val="00B0F0"/>
                </a:solidFill>
              </a:rPr>
              <a:t>Номинация</a:t>
            </a:r>
            <a:br>
              <a:rPr lang="ru-RU" sz="2000" b="0" dirty="0">
                <a:solidFill>
                  <a:srgbClr val="00B0F0"/>
                </a:solidFill>
              </a:rPr>
            </a:br>
            <a:r>
              <a:rPr lang="ru-RU" sz="2000" b="0" dirty="0">
                <a:solidFill>
                  <a:srgbClr val="00B0F0"/>
                </a:solidFill>
              </a:rPr>
              <a:t>«Социальное партнерство»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32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01" y="1429671"/>
            <a:ext cx="3279775" cy="388843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Блок-схема: перфолента 3"/>
          <p:cNvSpPr/>
          <p:nvPr/>
        </p:nvSpPr>
        <p:spPr>
          <a:xfrm>
            <a:off x="429259" y="4238797"/>
            <a:ext cx="3451225" cy="1079306"/>
          </a:xfrm>
          <a:prstGeom prst="flowChartPunchedTap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Глава МО «</a:t>
            </a:r>
            <a:r>
              <a:rPr lang="ru-RU" sz="1400" dirty="0" err="1">
                <a:solidFill>
                  <a:srgbClr val="0070C0"/>
                </a:solidFill>
              </a:rPr>
              <a:t>Верхнекодунский</a:t>
            </a:r>
            <a:r>
              <a:rPr lang="ru-RU" sz="1400" dirty="0">
                <a:solidFill>
                  <a:srgbClr val="0070C0"/>
                </a:solidFill>
              </a:rPr>
              <a:t> сомон»</a:t>
            </a:r>
          </a:p>
          <a:p>
            <a:pPr algn="ctr"/>
            <a:r>
              <a:rPr lang="ru-RU" sz="1400" dirty="0">
                <a:solidFill>
                  <a:srgbClr val="0070C0"/>
                </a:solidFill>
              </a:rPr>
              <a:t>Э.Э. Николаев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12" y="1433736"/>
            <a:ext cx="23145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97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83568" y="476672"/>
            <a:ext cx="3240360" cy="79208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B050"/>
                </a:solidFill>
              </a:rPr>
              <a:t>Автономное учреждение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«</a:t>
            </a:r>
            <a:r>
              <a:rPr lang="ru-RU" sz="1400" dirty="0" err="1">
                <a:solidFill>
                  <a:srgbClr val="00B050"/>
                </a:solidFill>
              </a:rPr>
              <a:t>Кудунский</a:t>
            </a:r>
            <a:r>
              <a:rPr lang="ru-RU" sz="1400" dirty="0">
                <a:solidFill>
                  <a:srgbClr val="00B050"/>
                </a:solidFill>
              </a:rPr>
              <a:t> лесхоз»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Республики Бурятия</a:t>
            </a:r>
          </a:p>
        </p:txBody>
      </p:sp>
      <p:pic>
        <p:nvPicPr>
          <p:cNvPr id="5122" name="Picture 2" descr="D:\ДЛВ\закл дог с Лесхозо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412778"/>
            <a:ext cx="2208029" cy="288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403646" y="4365104"/>
            <a:ext cx="2208029" cy="5760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Начальник</a:t>
            </a:r>
          </a:p>
          <a:p>
            <a:pPr algn="ctr"/>
            <a:r>
              <a:rPr lang="ru-RU" dirty="0" err="1">
                <a:solidFill>
                  <a:srgbClr val="00B050"/>
                </a:solidFill>
              </a:rPr>
              <a:t>Митыпов</a:t>
            </a:r>
            <a:r>
              <a:rPr lang="ru-RU" dirty="0">
                <a:solidFill>
                  <a:srgbClr val="00B050"/>
                </a:solidFill>
              </a:rPr>
              <a:t> А.З.</a:t>
            </a:r>
          </a:p>
        </p:txBody>
      </p:sp>
      <p:pic>
        <p:nvPicPr>
          <p:cNvPr id="5123" name="Picture 3" descr="D:\ДЛВ\закл дог МЧ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21810" y="1795016"/>
            <a:ext cx="2952327" cy="218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Горизонтальный свиток 4"/>
          <p:cNvSpPr/>
          <p:nvPr/>
        </p:nvSpPr>
        <p:spPr>
          <a:xfrm>
            <a:off x="4499992" y="476672"/>
            <a:ext cx="3024336" cy="79208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B050"/>
                </a:solidFill>
              </a:rPr>
              <a:t>11 – </a:t>
            </a:r>
            <a:r>
              <a:rPr lang="ru-RU" sz="1400" dirty="0" err="1">
                <a:solidFill>
                  <a:srgbClr val="00B050"/>
                </a:solidFill>
              </a:rPr>
              <a:t>Хоринский</a:t>
            </a:r>
            <a:r>
              <a:rPr lang="ru-RU" sz="1400" dirty="0">
                <a:solidFill>
                  <a:srgbClr val="00B050"/>
                </a:solidFill>
              </a:rPr>
              <a:t> отряд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Пожарная часть№53</a:t>
            </a:r>
          </a:p>
          <a:p>
            <a:pPr algn="ctr"/>
            <a:r>
              <a:rPr lang="ru-RU" sz="1400" dirty="0">
                <a:solidFill>
                  <a:srgbClr val="00B050"/>
                </a:solidFill>
              </a:rPr>
              <a:t>у. Чесан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32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004047" y="4365106"/>
            <a:ext cx="2187851" cy="5760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B050"/>
                </a:solidFill>
              </a:rPr>
              <a:t>Начальник</a:t>
            </a:r>
          </a:p>
          <a:p>
            <a:pPr algn="ctr"/>
            <a:r>
              <a:rPr lang="ru-RU" sz="1600" dirty="0">
                <a:solidFill>
                  <a:srgbClr val="00B050"/>
                </a:solidFill>
              </a:rPr>
              <a:t>ПЧ -53 </a:t>
            </a:r>
            <a:r>
              <a:rPr lang="ru-RU" sz="1600" dirty="0" err="1">
                <a:solidFill>
                  <a:srgbClr val="00B050"/>
                </a:solidFill>
              </a:rPr>
              <a:t>Митыпов</a:t>
            </a:r>
            <a:r>
              <a:rPr lang="ru-RU" sz="1600" dirty="0">
                <a:solidFill>
                  <a:srgbClr val="00B050"/>
                </a:solidFill>
              </a:rPr>
              <a:t> З.Ц.</a:t>
            </a:r>
          </a:p>
        </p:txBody>
      </p:sp>
    </p:spTree>
    <p:extLst>
      <p:ext uri="{BB962C8B-B14F-4D97-AF65-F5344CB8AC3E}">
        <p14:creationId xmlns:p14="http://schemas.microsoft.com/office/powerpoint/2010/main" val="156589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32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95004"/>
            <a:ext cx="2376264" cy="35972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9693" y="998879"/>
            <a:ext cx="3188070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Блок-схема: перфолента 1"/>
          <p:cNvSpPr/>
          <p:nvPr/>
        </p:nvSpPr>
        <p:spPr>
          <a:xfrm>
            <a:off x="755576" y="4077072"/>
            <a:ext cx="2736303" cy="804672"/>
          </a:xfrm>
          <a:prstGeom prst="flowChartPunchedTa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КФХ «</a:t>
            </a:r>
            <a:r>
              <a:rPr lang="ru-RU" dirty="0" err="1">
                <a:solidFill>
                  <a:srgbClr val="00B050"/>
                </a:solidFill>
              </a:rPr>
              <a:t>Пинтаев</a:t>
            </a:r>
            <a:r>
              <a:rPr lang="ru-RU" dirty="0">
                <a:solidFill>
                  <a:srgbClr val="00B050"/>
                </a:solidFill>
              </a:rPr>
              <a:t> В.А.»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076056" y="980728"/>
            <a:ext cx="2305050" cy="792088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ИП «» </a:t>
            </a:r>
            <a:r>
              <a:rPr lang="ru-RU" dirty="0" err="1">
                <a:solidFill>
                  <a:srgbClr val="00B050"/>
                </a:solidFill>
              </a:rPr>
              <a:t>Гаврильева</a:t>
            </a:r>
            <a:r>
              <a:rPr lang="ru-RU" dirty="0">
                <a:solidFill>
                  <a:srgbClr val="00B050"/>
                </a:solidFill>
              </a:rPr>
              <a:t> М.П.</a:t>
            </a:r>
          </a:p>
        </p:txBody>
      </p:sp>
    </p:spTree>
    <p:extLst>
      <p:ext uri="{BB962C8B-B14F-4D97-AF65-F5344CB8AC3E}">
        <p14:creationId xmlns:p14="http://schemas.microsoft.com/office/powerpoint/2010/main" val="39697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ЛВ\заключение договора чесанский даца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7333" y="1828629"/>
            <a:ext cx="3672408" cy="28407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Блок-схема: перфолента 3"/>
          <p:cNvSpPr/>
          <p:nvPr/>
        </p:nvSpPr>
        <p:spPr>
          <a:xfrm>
            <a:off x="723187" y="506296"/>
            <a:ext cx="2664296" cy="834472"/>
          </a:xfrm>
          <a:prstGeom prst="flowChartPunchedTape">
            <a:avLst/>
          </a:prstGeom>
          <a:gradFill rotWithShape="1">
            <a:gsLst>
              <a:gs pos="0">
                <a:srgbClr val="7C984A">
                  <a:tint val="50000"/>
                  <a:satMod val="300000"/>
                </a:srgbClr>
              </a:gs>
              <a:gs pos="35000">
                <a:srgbClr val="7C984A">
                  <a:tint val="37000"/>
                  <a:satMod val="300000"/>
                </a:srgbClr>
              </a:gs>
              <a:gs pos="100000">
                <a:srgbClr val="7C984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7C984A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Book"/>
              </a:rPr>
              <a:t>Чесанский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Book"/>
              </a:rPr>
              <a:t> дацан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32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2776"/>
            <a:ext cx="2880320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Волна 2"/>
          <p:cNvSpPr/>
          <p:nvPr/>
        </p:nvSpPr>
        <p:spPr>
          <a:xfrm>
            <a:off x="4283968" y="5229200"/>
            <a:ext cx="2727179" cy="936104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Директор МБОУ УСОШ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Базаров А.Ц.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29376"/>
            <a:ext cx="3096344" cy="4128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29376"/>
            <a:ext cx="3456384" cy="4128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0"/>
            <a:ext cx="10325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олна 4"/>
          <p:cNvSpPr/>
          <p:nvPr/>
        </p:nvSpPr>
        <p:spPr>
          <a:xfrm>
            <a:off x="4593022" y="188640"/>
            <a:ext cx="2880320" cy="914400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B0F0"/>
                </a:solidFill>
              </a:rPr>
              <a:t>Председатель ТОС «Анюта» </a:t>
            </a:r>
            <a:r>
              <a:rPr lang="ru-RU" sz="1200" dirty="0" err="1" smtClean="0">
                <a:solidFill>
                  <a:srgbClr val="00B0F0"/>
                </a:solidFill>
              </a:rPr>
              <a:t>Жалсанова</a:t>
            </a:r>
            <a:r>
              <a:rPr lang="ru-RU" sz="1200" dirty="0" smtClean="0">
                <a:solidFill>
                  <a:srgbClr val="00B0F0"/>
                </a:solidFill>
              </a:rPr>
              <a:t> Д.Н.</a:t>
            </a:r>
            <a:endParaRPr lang="ru-RU" sz="1200" dirty="0">
              <a:solidFill>
                <a:srgbClr val="00B0F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39552" y="5463632"/>
            <a:ext cx="3240360" cy="914400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Мастер </a:t>
            </a:r>
            <a:r>
              <a:rPr lang="ru-RU" sz="1200" dirty="0" err="1">
                <a:solidFill>
                  <a:srgbClr val="002060"/>
                </a:solidFill>
              </a:rPr>
              <a:t>Чесанского</a:t>
            </a:r>
            <a:r>
              <a:rPr lang="ru-RU" sz="1200" dirty="0">
                <a:solidFill>
                  <a:srgbClr val="002060"/>
                </a:solidFill>
              </a:rPr>
              <a:t> участка Кижингинского РЭС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 err="1">
                <a:solidFill>
                  <a:srgbClr val="002060"/>
                </a:solidFill>
              </a:rPr>
              <a:t>Содномов</a:t>
            </a:r>
            <a:r>
              <a:rPr lang="ru-RU" sz="1200" dirty="0">
                <a:solidFill>
                  <a:srgbClr val="002060"/>
                </a:solidFill>
              </a:rPr>
              <a:t> Б.Б.</a:t>
            </a:r>
          </a:p>
        </p:txBody>
      </p:sp>
    </p:spTree>
    <p:extLst>
      <p:ext uri="{BB962C8B-B14F-4D97-AF65-F5344CB8AC3E}">
        <p14:creationId xmlns:p14="http://schemas.microsoft.com/office/powerpoint/2010/main" val="39302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22629"/>
            <a:ext cx="3672408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80728"/>
            <a:ext cx="3132793" cy="41770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Блок-схема: перфолента 3"/>
          <p:cNvSpPr/>
          <p:nvPr/>
        </p:nvSpPr>
        <p:spPr>
          <a:xfrm>
            <a:off x="467544" y="980728"/>
            <a:ext cx="3672408" cy="80467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B050"/>
                </a:solidFill>
              </a:rPr>
              <a:t>Председатель ТОС «Радуга» </a:t>
            </a:r>
            <a:r>
              <a:rPr lang="ru-RU" sz="1400" dirty="0" err="1">
                <a:solidFill>
                  <a:srgbClr val="00B050"/>
                </a:solidFill>
              </a:rPr>
              <a:t>Юндунова</a:t>
            </a:r>
            <a:r>
              <a:rPr lang="ru-RU" sz="1400" dirty="0">
                <a:solidFill>
                  <a:srgbClr val="00B050"/>
                </a:solidFill>
              </a:rPr>
              <a:t> Х.Д.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44007" y="5517232"/>
            <a:ext cx="3132793" cy="804672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B050"/>
                </a:solidFill>
              </a:rPr>
              <a:t>Председатель ТОС «</a:t>
            </a:r>
            <a:r>
              <a:rPr lang="ru-RU" sz="1200" dirty="0" err="1">
                <a:solidFill>
                  <a:srgbClr val="00B050"/>
                </a:solidFill>
              </a:rPr>
              <a:t>Булаг</a:t>
            </a:r>
            <a:r>
              <a:rPr lang="ru-RU" sz="1200" dirty="0">
                <a:solidFill>
                  <a:srgbClr val="00B050"/>
                </a:solidFill>
              </a:rPr>
              <a:t>» Доржиева Ц.Д.</a:t>
            </a:r>
          </a:p>
        </p:txBody>
      </p:sp>
    </p:spTree>
    <p:extLst>
      <p:ext uri="{BB962C8B-B14F-4D97-AF65-F5344CB8AC3E}">
        <p14:creationId xmlns:p14="http://schemas.microsoft.com/office/powerpoint/2010/main" val="4433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302433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1970680"/>
            <a:ext cx="2903315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Блок-схема: перфолента 3"/>
          <p:cNvSpPr/>
          <p:nvPr/>
        </p:nvSpPr>
        <p:spPr>
          <a:xfrm>
            <a:off x="4788024" y="620688"/>
            <a:ext cx="2903315" cy="804672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err="1">
                <a:solidFill>
                  <a:srgbClr val="00B050"/>
                </a:solidFill>
              </a:rPr>
              <a:t>Чесанская</a:t>
            </a:r>
            <a:r>
              <a:rPr lang="ru-RU" sz="1200" dirty="0">
                <a:solidFill>
                  <a:srgbClr val="00B050"/>
                </a:solidFill>
              </a:rPr>
              <a:t> врачебная амбулатория</a:t>
            </a:r>
          </a:p>
          <a:p>
            <a:pPr algn="ctr"/>
            <a:r>
              <a:rPr lang="ru-RU" sz="1200" dirty="0">
                <a:solidFill>
                  <a:srgbClr val="00B050"/>
                </a:solidFill>
              </a:rPr>
              <a:t>Николаева Х.И.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7544" y="4797152"/>
            <a:ext cx="3024336" cy="80467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ФГУП Почта России </a:t>
            </a:r>
            <a:r>
              <a:rPr lang="ru-RU" sz="1400" dirty="0" err="1">
                <a:solidFill>
                  <a:srgbClr val="002060"/>
                </a:solidFill>
              </a:rPr>
              <a:t>Тукачева</a:t>
            </a:r>
            <a:r>
              <a:rPr lang="ru-RU" sz="1400" dirty="0">
                <a:solidFill>
                  <a:srgbClr val="002060"/>
                </a:solidFill>
              </a:rPr>
              <a:t> В.В.</a:t>
            </a:r>
          </a:p>
        </p:txBody>
      </p:sp>
    </p:spTree>
    <p:extLst>
      <p:ext uri="{BB962C8B-B14F-4D97-AF65-F5344CB8AC3E}">
        <p14:creationId xmlns:p14="http://schemas.microsoft.com/office/powerpoint/2010/main" val="11217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3024336" cy="2520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295232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077" y="3645024"/>
            <a:ext cx="3024336" cy="2808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077" y="577611"/>
            <a:ext cx="2845150" cy="25202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Блок-схема: перфолента 5"/>
          <p:cNvSpPr/>
          <p:nvPr/>
        </p:nvSpPr>
        <p:spPr>
          <a:xfrm>
            <a:off x="2411760" y="2996952"/>
            <a:ext cx="3024336" cy="804672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СДК </a:t>
            </a:r>
            <a:r>
              <a:rPr lang="ru-RU" sz="1400" dirty="0" err="1" smtClean="0">
                <a:solidFill>
                  <a:srgbClr val="002060"/>
                </a:solidFill>
              </a:rPr>
              <a:t>у.Чесан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худ.руководитель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Батомункуева</a:t>
            </a:r>
            <a:r>
              <a:rPr lang="ru-RU" sz="1400" dirty="0" smtClean="0">
                <a:solidFill>
                  <a:srgbClr val="002060"/>
                </a:solidFill>
              </a:rPr>
              <a:t> С.А.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28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2512</TotalTime>
  <Words>112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I.  Номинация «Социальное партнерство»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 user</dc:creator>
  <cp:lastModifiedBy>1</cp:lastModifiedBy>
  <cp:revision>214</cp:revision>
  <dcterms:created xsi:type="dcterms:W3CDTF">2019-09-18T03:55:50Z</dcterms:created>
  <dcterms:modified xsi:type="dcterms:W3CDTF">2023-11-30T13:47:35Z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479832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