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13" r:id="rId3"/>
    <p:sldId id="398" r:id="rId4"/>
    <p:sldId id="264" r:id="rId5"/>
    <p:sldId id="343" r:id="rId6"/>
    <p:sldId id="399" r:id="rId7"/>
    <p:sldId id="411" r:id="rId8"/>
    <p:sldId id="412" r:id="rId9"/>
    <p:sldId id="344" r:id="rId10"/>
    <p:sldId id="345" r:id="rId11"/>
    <p:sldId id="265" r:id="rId12"/>
    <p:sldId id="288" r:id="rId13"/>
    <p:sldId id="289" r:id="rId14"/>
    <p:sldId id="290" r:id="rId15"/>
    <p:sldId id="292" r:id="rId16"/>
    <p:sldId id="293" r:id="rId17"/>
    <p:sldId id="349" r:id="rId18"/>
    <p:sldId id="350" r:id="rId19"/>
    <p:sldId id="351" r:id="rId20"/>
    <p:sldId id="402" r:id="rId21"/>
    <p:sldId id="416" r:id="rId22"/>
    <p:sldId id="417" r:id="rId23"/>
    <p:sldId id="403" r:id="rId24"/>
    <p:sldId id="404" r:id="rId25"/>
    <p:sldId id="382" r:id="rId26"/>
    <p:sldId id="41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580" autoAdjust="0"/>
  </p:normalViewPr>
  <p:slideViewPr>
    <p:cSldViewPr>
      <p:cViewPr>
        <p:scale>
          <a:sx n="121" d="100"/>
          <a:sy n="121" d="100"/>
        </p:scale>
        <p:origin x="-126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404665"/>
            <a:ext cx="55594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85112"/>
            <a:ext cx="2952328" cy="3768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34076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Год памяти и славы – это дань уважения и благодарности тем людям, которые пожертвовали своей жизнью ради нашей мирной жизни: в </a:t>
            </a:r>
            <a:r>
              <a:rPr lang="ru-RU" i="1" dirty="0" smtClean="0">
                <a:solidFill>
                  <a:srgbClr val="FF0000"/>
                </a:solidFill>
              </a:rPr>
              <a:t>2023 </a:t>
            </a:r>
            <a:r>
              <a:rPr lang="ru-RU" i="1" dirty="0">
                <a:solidFill>
                  <a:srgbClr val="FF0000"/>
                </a:solidFill>
              </a:rPr>
              <a:t>году вспоминаем наших героев-бойцов, ветеранов, и тех, кто трудился в тылу, помогая приблизить Победу.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85112"/>
            <a:ext cx="3096344" cy="3768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6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IMG-0a487283dc896d2843b7bedaa6343a3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456384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Screenshot_20231122_162248_com.vkontakte.andro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2736304" cy="3010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ownloads\20231122_163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2736304" cy="2691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20040"/>
            <a:ext cx="4186808" cy="25328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400" dirty="0" smtClean="0"/>
              <a:t>Старший сержант Хамаганов Виктор Борисович награжден орденом мужества</a:t>
            </a:r>
            <a:br>
              <a:rPr lang="ru-RU" sz="1400" dirty="0" smtClean="0"/>
            </a:br>
            <a:r>
              <a:rPr lang="ru-RU" sz="1400" dirty="0" smtClean="0"/>
              <a:t>Встреча с нашим героем!</a:t>
            </a:r>
            <a:br>
              <a:rPr lang="ru-RU" sz="1400" dirty="0" smtClean="0"/>
            </a:br>
            <a:r>
              <a:rPr lang="ru-RU" sz="1400" dirty="0"/>
              <a:t>Человек, для которого долг, честь, патриотизм, подвиг, герой – не просто слова, во все времена пользовался уважением и почитался в народе. Поступки человека не проходят бесследно, они оцениваются с позиции блага для других людей и пользы для своей Родины.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39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447925" cy="186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26064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Наши </a:t>
            </a:r>
            <a:r>
              <a:rPr lang="ru-RU" i="1" dirty="0" err="1">
                <a:solidFill>
                  <a:srgbClr val="002060"/>
                </a:solidFill>
              </a:rPr>
              <a:t>ТОСовцы</a:t>
            </a:r>
            <a:r>
              <a:rPr lang="ru-RU" i="1" dirty="0">
                <a:solidFill>
                  <a:srgbClr val="002060"/>
                </a:solidFill>
              </a:rPr>
              <a:t> не забывают творить </a:t>
            </a:r>
            <a:r>
              <a:rPr lang="ru-RU" i="1" dirty="0" smtClean="0">
                <a:solidFill>
                  <a:srgbClr val="002060"/>
                </a:solidFill>
              </a:rPr>
              <a:t>добро. Жители ТОС </a:t>
            </a:r>
            <a:r>
              <a:rPr lang="ru-RU" i="1" dirty="0" err="1">
                <a:solidFill>
                  <a:srgbClr val="002060"/>
                </a:solidFill>
              </a:rPr>
              <a:t>Суранзан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благодарны родной школе и ежегодно на последний звонок дарят подарки.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C:\Temp\Rar$DRa11940.12543\подар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352839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Temp\Rar$DRa11940.14537\подар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31236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67047"/>
            <a:ext cx="1883736" cy="2511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67047"/>
            <a:ext cx="1883736" cy="2511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Temp\Rar$DRa11116.36776\IMG-98e66421ac46c48680db23face09f97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83" y="3645024"/>
            <a:ext cx="358473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4707"/>
            <a:ext cx="3960440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25" y="1484784"/>
            <a:ext cx="3672408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3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3" y="0"/>
            <a:ext cx="9150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1791890" cy="2389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05829"/>
            <a:ext cx="1791890" cy="2389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61048"/>
            <a:ext cx="367240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17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980728"/>
            <a:ext cx="43204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18864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</a:t>
            </a:r>
            <a:r>
              <a:rPr lang="ru-RU" sz="2000" i="1" dirty="0">
                <a:solidFill>
                  <a:schemeClr val="bg1"/>
                </a:solidFill>
              </a:rPr>
              <a:t>Наши активисты – гордость </a:t>
            </a:r>
            <a:r>
              <a:rPr lang="ru-RU" sz="2000" i="1" dirty="0" err="1">
                <a:solidFill>
                  <a:schemeClr val="bg1"/>
                </a:solidFill>
              </a:rPr>
              <a:t>ТОСа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64" y="1060131"/>
            <a:ext cx="3974000" cy="298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0131"/>
            <a:ext cx="3528392" cy="298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822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«Нам песня строить и жить помогает»</a:t>
            </a:r>
          </a:p>
        </p:txBody>
      </p:sp>
    </p:spTree>
    <p:extLst>
      <p:ext uri="{BB962C8B-B14F-4D97-AF65-F5344CB8AC3E}">
        <p14:creationId xmlns:p14="http://schemas.microsoft.com/office/powerpoint/2010/main" val="741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3" y="846277"/>
            <a:ext cx="3703601" cy="2984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91" y="846277"/>
            <a:ext cx="3974000" cy="2984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1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0422"/>
            <a:ext cx="3836957" cy="2877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21" y="1000422"/>
            <a:ext cx="3836957" cy="2877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6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71246"/>
            <a:ext cx="3700421" cy="277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971246"/>
            <a:ext cx="3528392" cy="277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9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22629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3132793" cy="4177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Блок-схема: перфолента 3"/>
          <p:cNvSpPr/>
          <p:nvPr/>
        </p:nvSpPr>
        <p:spPr>
          <a:xfrm>
            <a:off x="467544" y="980728"/>
            <a:ext cx="3672408" cy="80467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B050"/>
                </a:solidFill>
              </a:rPr>
              <a:t>Председатель ТОС «Радуга» </a:t>
            </a:r>
            <a:r>
              <a:rPr lang="ru-RU" sz="1400" dirty="0" err="1">
                <a:solidFill>
                  <a:srgbClr val="00B050"/>
                </a:solidFill>
              </a:rPr>
              <a:t>Юндунова</a:t>
            </a:r>
            <a:r>
              <a:rPr lang="ru-RU" sz="1400" dirty="0">
                <a:solidFill>
                  <a:srgbClr val="00B050"/>
                </a:solidFill>
              </a:rPr>
              <a:t> Х.Д.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644007" y="5517232"/>
            <a:ext cx="3132793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B050"/>
                </a:solidFill>
              </a:rPr>
              <a:t>Председатель ТОС «</a:t>
            </a:r>
            <a:r>
              <a:rPr lang="ru-RU" sz="1200" dirty="0" err="1">
                <a:solidFill>
                  <a:srgbClr val="00B050"/>
                </a:solidFill>
              </a:rPr>
              <a:t>Булаг</a:t>
            </a:r>
            <a:r>
              <a:rPr lang="ru-RU" sz="1200" dirty="0">
                <a:solidFill>
                  <a:srgbClr val="00B050"/>
                </a:solidFill>
              </a:rPr>
              <a:t>» Доржиева Ц.Д.</a:t>
            </a:r>
          </a:p>
        </p:txBody>
      </p:sp>
    </p:spTree>
    <p:extLst>
      <p:ext uri="{BB962C8B-B14F-4D97-AF65-F5344CB8AC3E}">
        <p14:creationId xmlns:p14="http://schemas.microsoft.com/office/powerpoint/2010/main" val="44335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880" y="62258"/>
            <a:ext cx="7861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n w="6600">
                  <a:solidFill>
                    <a:srgbClr val="AC66B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C66BB"/>
                  </a:outerShdw>
                </a:effectLst>
              </a:rPr>
              <a:t>Счастливые люди –это залог процветания            </a:t>
            </a:r>
            <a:r>
              <a:rPr lang="ru-RU" sz="2800" b="1" dirty="0" err="1" smtClean="0">
                <a:ln w="6600">
                  <a:solidFill>
                    <a:srgbClr val="AC66B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C66BB"/>
                  </a:outerShdw>
                </a:effectLst>
              </a:rPr>
              <a:t>ТОСа</a:t>
            </a:r>
            <a:r>
              <a:rPr lang="ru-RU" sz="2800" b="1" dirty="0" smtClean="0">
                <a:ln w="6600">
                  <a:solidFill>
                    <a:srgbClr val="AC66B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C66BB"/>
                  </a:outerShdw>
                </a:effectLst>
              </a:rPr>
              <a:t>, поздравляем с 8 марта наших активисток</a:t>
            </a:r>
            <a:endParaRPr lang="ru-RU" sz="2800" b="1" dirty="0">
              <a:ln w="6600">
                <a:solidFill>
                  <a:srgbClr val="AC66BB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C66BB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7252"/>
            <a:ext cx="3138712" cy="1980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252"/>
            <a:ext cx="3312368" cy="2021677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138712" cy="2546673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59" y="3832859"/>
            <a:ext cx="3312368" cy="25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880" y="62258"/>
            <a:ext cx="7861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n w="6600">
                  <a:solidFill>
                    <a:srgbClr val="AC66B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C66BB"/>
                  </a:outerShdw>
                </a:effectLst>
              </a:rPr>
              <a:t>Счастливые люди –это залог процветания            </a:t>
            </a:r>
            <a:r>
              <a:rPr lang="ru-RU" sz="2800" b="1" dirty="0" err="1" smtClean="0">
                <a:ln w="6600">
                  <a:solidFill>
                    <a:srgbClr val="AC66B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C66BB"/>
                  </a:outerShdw>
                </a:effectLst>
              </a:rPr>
              <a:t>ТОСа</a:t>
            </a:r>
            <a:r>
              <a:rPr lang="ru-RU" sz="2800" b="1" dirty="0" smtClean="0">
                <a:ln w="6600">
                  <a:solidFill>
                    <a:srgbClr val="AC66B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C66BB"/>
                  </a:outerShdw>
                </a:effectLst>
              </a:rPr>
              <a:t>, поздравляем с днем матери наших односельчан</a:t>
            </a:r>
            <a:endParaRPr lang="ru-RU" sz="2800" b="1" dirty="0">
              <a:ln w="6600">
                <a:solidFill>
                  <a:srgbClr val="AC66BB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C66BB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73" y="1447252"/>
            <a:ext cx="1485518" cy="1980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252"/>
            <a:ext cx="3312368" cy="2021677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138712" cy="2546673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59" y="3832859"/>
            <a:ext cx="3312368" cy="25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880" y="62258"/>
            <a:ext cx="7861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n w="6600">
                  <a:solidFill>
                    <a:srgbClr val="AC66B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C66BB"/>
                  </a:outerShdw>
                </a:effectLst>
              </a:rPr>
              <a:t>Счастливые люди –это залог процветания            </a:t>
            </a:r>
            <a:r>
              <a:rPr lang="ru-RU" sz="2800" b="1" dirty="0" err="1" smtClean="0">
                <a:ln w="6600">
                  <a:solidFill>
                    <a:srgbClr val="AC66B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C66BB"/>
                  </a:outerShdw>
                </a:effectLst>
              </a:rPr>
              <a:t>ТОСа</a:t>
            </a:r>
            <a:r>
              <a:rPr lang="ru-RU" sz="2800" b="1" dirty="0" smtClean="0">
                <a:ln w="6600">
                  <a:solidFill>
                    <a:srgbClr val="AC66B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C66BB"/>
                  </a:outerShdw>
                </a:effectLst>
              </a:rPr>
              <a:t>, поздравляем с 8 марта наших активисток</a:t>
            </a:r>
            <a:endParaRPr lang="ru-RU" sz="2800" b="1" dirty="0">
              <a:ln w="6600">
                <a:solidFill>
                  <a:srgbClr val="AC66BB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C66BB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9"/>
            <a:ext cx="2880320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99" y="1447252"/>
            <a:ext cx="2695569" cy="2021677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85359"/>
            <a:ext cx="2880320" cy="2354034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99" y="3864057"/>
            <a:ext cx="2695569" cy="2375336"/>
          </a:xfrm>
          <a:prstGeom prst="rect">
            <a:avLst/>
          </a:prstGeom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89" y="2924944"/>
            <a:ext cx="1765525" cy="23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Lenovo\Documents\20230209_124731.he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3591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ovo\Documents\20230209_124529 (1).hei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51" y="2643262"/>
            <a:ext cx="29591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70172"/>
            <a:ext cx="6995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Большую </a:t>
            </a:r>
            <a:r>
              <a:rPr lang="ru-RU" dirty="0"/>
              <a:t>благодарность выражаем </a:t>
            </a:r>
            <a:r>
              <a:rPr lang="ru-RU" dirty="0" smtClean="0"/>
              <a:t>нашему старожилу </a:t>
            </a:r>
            <a:r>
              <a:rPr lang="ru-RU" dirty="0" err="1" smtClean="0"/>
              <a:t>ТОСа</a:t>
            </a:r>
            <a:r>
              <a:rPr lang="ru-RU" dirty="0" smtClean="0"/>
              <a:t> «</a:t>
            </a:r>
            <a:r>
              <a:rPr lang="ru-RU" dirty="0" err="1" smtClean="0"/>
              <a:t>Суранзан</a:t>
            </a:r>
            <a:r>
              <a:rPr lang="ru-RU" dirty="0" smtClean="0"/>
              <a:t>» </a:t>
            </a:r>
            <a:r>
              <a:rPr lang="ru-RU" b="1" dirty="0" err="1" smtClean="0"/>
              <a:t>Дондокову</a:t>
            </a:r>
            <a:r>
              <a:rPr lang="ru-RU" b="1" dirty="0" smtClean="0"/>
              <a:t> </a:t>
            </a:r>
            <a:r>
              <a:rPr lang="ru-RU" b="1" dirty="0" err="1"/>
              <a:t>Жалсану</a:t>
            </a:r>
            <a:r>
              <a:rPr lang="ru-RU" b="1" dirty="0"/>
              <a:t> </a:t>
            </a:r>
            <a:r>
              <a:rPr lang="ru-RU" b="1" dirty="0" err="1"/>
              <a:t>Бадмаевичу</a:t>
            </a:r>
            <a:r>
              <a:rPr lang="ru-RU" dirty="0"/>
              <a:t> за его интересные рассказы о себе, своих книгах и о своей малой родине. Человек большой эрудиции, знающий историю своего села и чтящий традиции бурятского народа, пишет на родном бурятском языке стихи и юмористические рассказы.  С </a:t>
            </a:r>
            <a:r>
              <a:rPr lang="ru-RU" dirty="0" smtClean="0"/>
              <a:t>большим </a:t>
            </a:r>
            <a:r>
              <a:rPr lang="ru-RU" dirty="0"/>
              <a:t>энтузиазмом </a:t>
            </a:r>
            <a:r>
              <a:rPr lang="ru-RU" dirty="0" smtClean="0"/>
              <a:t>он организовал </a:t>
            </a:r>
            <a:r>
              <a:rPr lang="ru-RU" dirty="0"/>
              <a:t>встречу с </a:t>
            </a:r>
            <a:r>
              <a:rPr lang="ru-RU" dirty="0" smtClean="0"/>
              <a:t>подрастающим поколением нашего </a:t>
            </a:r>
            <a:r>
              <a:rPr lang="ru-RU" dirty="0" err="1" smtClean="0"/>
              <a:t>ТОСа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7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27140"/>
            <a:ext cx="2531423" cy="3960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Шеф, босс, рулевой – наш председатель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BBDAEB-3ED9-4597-B5F2-B295120D0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40" y="3573016"/>
            <a:ext cx="2544446" cy="28436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88C620-0CCC-4BD2-8808-73BFEBC2E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40" y="692696"/>
            <a:ext cx="2506754" cy="29091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969C40-6C7B-42B3-9C49-C68746DC9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2520280" cy="29091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969C40-6C7B-42B3-9C49-C68746DC9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73016"/>
            <a:ext cx="2520280" cy="2886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ТОС «</a:t>
            </a:r>
            <a:r>
              <a:rPr lang="ru-RU" sz="1200" dirty="0" err="1" smtClean="0"/>
              <a:t>Суранзан</a:t>
            </a:r>
            <a:r>
              <a:rPr lang="ru-RU" sz="1200" dirty="0" smtClean="0"/>
              <a:t>» совместно с коллективом  МБОУ </a:t>
            </a:r>
            <a:r>
              <a:rPr lang="ru-RU" sz="1200" dirty="0" err="1" smtClean="0"/>
              <a:t>Ульзытуйская</a:t>
            </a:r>
            <a:r>
              <a:rPr lang="ru-RU" sz="1200" dirty="0" smtClean="0"/>
              <a:t> СОШ принимает активное участие в районных мероприятиях и занимает призовые места, в школе работают наши </a:t>
            </a:r>
            <a:r>
              <a:rPr lang="ru-RU" sz="1200" dirty="0" err="1" smtClean="0"/>
              <a:t>тосовцы</a:t>
            </a:r>
            <a:r>
              <a:rPr lang="ru-RU" sz="1200" dirty="0" smtClean="0"/>
              <a:t> и мы гордимся </a:t>
            </a:r>
            <a:r>
              <a:rPr lang="ru-RU" sz="1200" dirty="0" err="1" smtClean="0"/>
              <a:t>соими</a:t>
            </a:r>
            <a:r>
              <a:rPr lang="ru-RU" sz="1200" dirty="0" smtClean="0"/>
              <a:t> достижениями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649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4969C40-6C7B-42B3-9C49-C68746DC9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63" y="266564"/>
            <a:ext cx="2321882" cy="30963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969C40-6C7B-42B3-9C49-C68746DC9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2" y="3536516"/>
            <a:ext cx="2322258" cy="30963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969C40-6C7B-42B3-9C49-C68746DC9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32" y="3518921"/>
            <a:ext cx="2322258" cy="3096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969C40-6C7B-42B3-9C49-C68746DC9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19" y="277900"/>
            <a:ext cx="23222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0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384376" cy="4248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3600399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27 января 2023 года мы отмечаем 79-летие освобождения Ленинграда от фашистской блокады. Ровно 79 лет назад в январе 1944 года Ленинград отпраздновал свою Победу. Победу тех, кто сражался с врагом, чтобы отстоять родной город, кто пережил все тяготы жесточайшей блокады, кто жил и боролся, несмотря на холод и голод, бомбежки и артобстрелы.</a:t>
            </a:r>
          </a:p>
        </p:txBody>
      </p:sp>
    </p:spTree>
    <p:extLst>
      <p:ext uri="{BB962C8B-B14F-4D97-AF65-F5344CB8AC3E}">
        <p14:creationId xmlns:p14="http://schemas.microsoft.com/office/powerpoint/2010/main" val="42424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3541"/>
            <a:ext cx="6552727" cy="5213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2952328" cy="3240360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63888" y="1052736"/>
            <a:ext cx="3600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Никто не забыт, ничто не забыто...</a:t>
            </a:r>
          </a:p>
        </p:txBody>
      </p:sp>
    </p:spTree>
    <p:extLst>
      <p:ext uri="{BB962C8B-B14F-4D97-AF65-F5344CB8AC3E}">
        <p14:creationId xmlns:p14="http://schemas.microsoft.com/office/powerpoint/2010/main" val="5786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Митинг </a:t>
            </a:r>
            <a:r>
              <a:rPr lang="ru-RU" dirty="0" smtClean="0"/>
              <a:t>в село </a:t>
            </a:r>
            <a:r>
              <a:rPr lang="ru-RU" dirty="0" err="1" smtClean="0"/>
              <a:t>Булак</a:t>
            </a:r>
            <a:r>
              <a:rPr lang="ru-RU" dirty="0" smtClean="0"/>
              <a:t> посвященный </a:t>
            </a:r>
            <a:r>
              <a:rPr lang="ru-RU" dirty="0"/>
              <a:t>Победе в Великой Отечественной войне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Наш митинг мы посвящаем памяти людей, ушедших навсегда,  и памяти тех, кто жив сегодня, кто выстоял и победил!</a:t>
            </a:r>
          </a:p>
        </p:txBody>
      </p:sp>
    </p:spTree>
    <p:extLst>
      <p:ext uri="{BB962C8B-B14F-4D97-AF65-F5344CB8AC3E}">
        <p14:creationId xmlns:p14="http://schemas.microsoft.com/office/powerpoint/2010/main" val="16204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1A0474-A91F-4488-926A-4329835E2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876005" cy="3657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n w="500">
                  <a:solidFill>
                    <a:srgbClr val="B13F9A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Митинг в </a:t>
            </a:r>
            <a:r>
              <a:rPr lang="ru-RU" sz="2700" dirty="0" smtClean="0">
                <a:ln w="500">
                  <a:solidFill>
                    <a:srgbClr val="B13F9A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улус Чесан </a:t>
            </a:r>
            <a:r>
              <a:rPr lang="ru-RU" sz="2700" dirty="0">
                <a:ln w="500">
                  <a:solidFill>
                    <a:srgbClr val="B13F9A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посвященный Победе в Великой Отечественной войне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9176" y="1628800"/>
            <a:ext cx="31523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Сколько бы лет и десятилетий ни прошло, люди Земли снова и снова будут возвращаться к Великой Победе, ознаменовавшей торжество жизни над смертью, разума над безумием, гуманности над варварством.</a:t>
            </a:r>
          </a:p>
          <a:p>
            <a:r>
              <a:rPr lang="ru-RU" sz="1200" dirty="0"/>
              <a:t>И в эти дни торжественной памяти наш долг повелевает ещё раз низко поклониться героям, павшим в боях за Родину, героям, которые живут в мирное время, поклониться и сказать им:</a:t>
            </a:r>
          </a:p>
          <a:p>
            <a:r>
              <a:rPr lang="ru-RU" sz="1200" dirty="0"/>
              <a:t>“Мы всегда будем хранить память о Великих событиях, передавая её от поколения к поколению. И в наших сердцах никогда не погаснет свет Победы!»</a:t>
            </a:r>
          </a:p>
        </p:txBody>
      </p:sp>
    </p:spTree>
    <p:extLst>
      <p:ext uri="{BB962C8B-B14F-4D97-AF65-F5344CB8AC3E}">
        <p14:creationId xmlns:p14="http://schemas.microsoft.com/office/powerpoint/2010/main" val="39695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1A0474-A91F-4488-926A-4329835E2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96576"/>
            <a:ext cx="3456384" cy="25922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1A0474-A91F-4488-926A-4329835E2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47" y="138809"/>
            <a:ext cx="3456384" cy="25922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1A0474-A91F-4488-926A-4329835E2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299"/>
            <a:ext cx="3456384" cy="25922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1A0474-A91F-4488-926A-4329835E2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04877"/>
            <a:ext cx="3456384" cy="25922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1A0474-A91F-4488-926A-4329835E26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1"/>
            <a:ext cx="316835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Наши </a:t>
            </a:r>
            <a:r>
              <a:rPr lang="ru-RU" sz="2000" dirty="0" err="1" smtClean="0"/>
              <a:t>тосовцы</a:t>
            </a:r>
            <a:r>
              <a:rPr lang="ru-RU" sz="2000" dirty="0" smtClean="0"/>
              <a:t> принимают активное участие в жизни села и школы, т.к. в школе работают многие наши </a:t>
            </a:r>
            <a:r>
              <a:rPr lang="ru-RU" sz="2000" dirty="0" err="1" smtClean="0"/>
              <a:t>тосовцы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420888"/>
            <a:ext cx="3456384" cy="283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420888"/>
            <a:ext cx="3410189" cy="2802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52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260648"/>
            <a:ext cx="770485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   "</a:t>
            </a:r>
            <a:r>
              <a:rPr lang="ru-RU" b="1" dirty="0"/>
              <a:t>Герои нашего времени</a:t>
            </a:r>
            <a:r>
              <a:rPr lang="ru-RU" b="1" dirty="0" smtClean="0"/>
              <a:t>"</a:t>
            </a:r>
            <a:endParaRPr lang="ru-RU" dirty="0"/>
          </a:p>
          <a:p>
            <a:pPr algn="ctr"/>
            <a:r>
              <a:rPr lang="ru-RU" b="1" dirty="0"/>
              <a:t>         Цыдыпов </a:t>
            </a:r>
            <a:r>
              <a:rPr lang="ru-RU" b="1" dirty="0" err="1"/>
              <a:t>Балдан</a:t>
            </a:r>
            <a:r>
              <a:rPr lang="ru-RU" b="1" dirty="0"/>
              <a:t> </a:t>
            </a:r>
            <a:r>
              <a:rPr lang="ru-RU" b="1" dirty="0" err="1"/>
              <a:t>Баирович</a:t>
            </a:r>
            <a:r>
              <a:rPr lang="ru-RU" b="1" dirty="0"/>
              <a:t>  </a:t>
            </a:r>
            <a:endParaRPr lang="ru-RU" dirty="0"/>
          </a:p>
          <a:p>
            <a:pPr algn="ctr"/>
            <a:r>
              <a:rPr lang="ru-RU" b="1" dirty="0"/>
              <a:t>                     Герой России    </a:t>
            </a:r>
            <a:endParaRPr lang="ru-RU" dirty="0"/>
          </a:p>
        </p:txBody>
      </p:sp>
      <p:pic>
        <p:nvPicPr>
          <p:cNvPr id="5" name="Рисунок 4" descr="C:\Users\Lenovo\Desktop\балда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1" y="1412776"/>
            <a:ext cx="3312368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Lenovo\Desktop\балдан цыд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3640331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326265" y="5109829"/>
            <a:ext cx="7492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Лейтенант </a:t>
            </a:r>
            <a:r>
              <a:rPr lang="ru-RU" sz="1200" dirty="0" err="1"/>
              <a:t>Балдан</a:t>
            </a:r>
            <a:r>
              <a:rPr lang="ru-RU" sz="1200" dirty="0"/>
              <a:t> Цыдыпов в ходе спецоперации на Украине в неравном бою спас 150 своих сослуживцев, попавших в засаду в Киевском районе</a:t>
            </a:r>
            <a:r>
              <a:rPr lang="ru-RU" sz="1200" i="1" dirty="0"/>
              <a:t>.</a:t>
            </a:r>
            <a:endParaRPr lang="ru-RU" sz="1200" dirty="0"/>
          </a:p>
          <a:p>
            <a:r>
              <a:rPr lang="ru-RU" sz="1200" dirty="0"/>
              <a:t>В доказательство того, что по слову главы буддистов России </a:t>
            </a:r>
            <a:r>
              <a:rPr lang="ru-RU" sz="1200" dirty="0" err="1"/>
              <a:t>пандито</a:t>
            </a:r>
            <a:r>
              <a:rPr lang="ru-RU" sz="1200" dirty="0"/>
              <a:t> </a:t>
            </a:r>
            <a:r>
              <a:rPr lang="ru-RU" sz="1200" dirty="0" err="1"/>
              <a:t>хамбо</a:t>
            </a:r>
            <a:r>
              <a:rPr lang="ru-RU" sz="1200" dirty="0"/>
              <a:t>-ламы Дамбы </a:t>
            </a:r>
            <a:r>
              <a:rPr lang="ru-RU" sz="1200" dirty="0" err="1"/>
              <a:t>Аюшеева</a:t>
            </a:r>
            <a:r>
              <a:rPr lang="ru-RU" sz="1200" dirty="0"/>
              <a:t> </a:t>
            </a:r>
            <a:r>
              <a:rPr lang="ru-RU" sz="1200" dirty="0" smtClean="0"/>
              <a:t>«З</a:t>
            </a:r>
            <a:r>
              <a:rPr lang="ru-RU" sz="1200" u="sng" dirty="0" smtClean="0">
                <a:solidFill>
                  <a:srgbClr val="002060"/>
                </a:solidFill>
              </a:rPr>
              <a:t>ащита </a:t>
            </a:r>
            <a:r>
              <a:rPr lang="ru-RU" sz="1200" u="sng" dirty="0">
                <a:solidFill>
                  <a:srgbClr val="002060"/>
                </a:solidFill>
              </a:rPr>
              <a:t>Родины - священный долг буддиста</a:t>
            </a:r>
            <a:r>
              <a:rPr lang="ru-RU" sz="1200" dirty="0" smtClean="0"/>
              <a:t>", </a:t>
            </a:r>
            <a:r>
              <a:rPr lang="ru-RU" sz="1200" dirty="0"/>
              <a:t>приводим рассказ о подвиге уроженца Бурятии лейтенанта </a:t>
            </a:r>
            <a:r>
              <a:rPr lang="ru-RU" sz="1200" dirty="0" err="1"/>
              <a:t>Балдана</a:t>
            </a:r>
            <a:r>
              <a:rPr lang="ru-RU" sz="1200" dirty="0"/>
              <a:t> Цыдыпова, который он совершил в марте 2022 г. в ходе СВО на Украине.</a:t>
            </a:r>
          </a:p>
          <a:p>
            <a:r>
              <a:rPr lang="ru-RU" sz="1200" dirty="0" smtClean="0"/>
              <a:t>Жители ТОС представили </a:t>
            </a:r>
            <a:r>
              <a:rPr lang="ru-RU" sz="1200" dirty="0"/>
              <a:t>презентацию о Герое России.</a:t>
            </a:r>
          </a:p>
        </p:txBody>
      </p:sp>
    </p:spTree>
    <p:extLst>
      <p:ext uri="{BB962C8B-B14F-4D97-AF65-F5344CB8AC3E}">
        <p14:creationId xmlns:p14="http://schemas.microsoft.com/office/powerpoint/2010/main" val="40395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2514</TotalTime>
  <Words>509</Words>
  <Application>Microsoft Office PowerPoint</Application>
  <PresentationFormat>Экран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Митинг в село Булак посвященный Победе в Великой Отечественной войне</vt:lpstr>
      <vt:lpstr>Митинг в улус Чесан посвященный Победе в Великой Отечественной войне</vt:lpstr>
      <vt:lpstr>Презентация PowerPoint</vt:lpstr>
      <vt:lpstr>Наши тосовцы принимают активное участие в жизни села и школы, т.к. в школе работают многие наши тосовцы</vt:lpstr>
      <vt:lpstr>Презентация PowerPoint</vt:lpstr>
      <vt:lpstr>Старший сержант Хамаганов Виктор Борисович награжден орденом мужества Встреча с нашим героем! Человек, для которого долг, честь, патриотизм, подвиг, герой – не просто слова, во все времена пользовался уважением и почитался в народе. Поступки человека не проходят бесследно, они оцениваются с позиции блага для других людей и пользы для своей Родины.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ТОС «Суранзан» совместно с коллективом  МБОУ Ульзытуйская СОШ принимает активное участие в районных мероприятиях и занимает призовые места, в школе работают наши тосовцы и мы гордимся соими достижениями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free user</dc:creator>
  <cp:lastModifiedBy>1</cp:lastModifiedBy>
  <cp:revision>214</cp:revision>
  <dcterms:created xsi:type="dcterms:W3CDTF">2019-09-18T03:55:50Z</dcterms:created>
  <dcterms:modified xsi:type="dcterms:W3CDTF">2023-11-30T14:01:15Z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1840232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