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0" r:id="rId2"/>
    <p:sldId id="405" r:id="rId3"/>
    <p:sldId id="278" r:id="rId4"/>
    <p:sldId id="406" r:id="rId5"/>
    <p:sldId id="334" r:id="rId6"/>
    <p:sldId id="407" r:id="rId7"/>
    <p:sldId id="408" r:id="rId8"/>
    <p:sldId id="409" r:id="rId9"/>
    <p:sldId id="382" r:id="rId10"/>
    <p:sldId id="41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580" autoAdjust="0"/>
  </p:normalViewPr>
  <p:slideViewPr>
    <p:cSldViewPr>
      <p:cViewPr>
        <p:scale>
          <a:sx n="121" d="100"/>
          <a:sy n="121" d="100"/>
        </p:scale>
        <p:origin x="-126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9.jpeg"/><Relationship Id="rId4" Type="http://schemas.openxmlformats.org/officeDocument/2006/relationships/image" Target="../media/image2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2447925" cy="1866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847917" y="1412775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2060"/>
                </a:solidFill>
              </a:rPr>
              <a:t>Наши </a:t>
            </a:r>
            <a:r>
              <a:rPr lang="ru-RU" i="1" dirty="0" err="1">
                <a:solidFill>
                  <a:srgbClr val="002060"/>
                </a:solidFill>
              </a:rPr>
              <a:t>ТОСовцы</a:t>
            </a:r>
            <a:r>
              <a:rPr lang="ru-RU" i="1" dirty="0">
                <a:solidFill>
                  <a:srgbClr val="002060"/>
                </a:solidFill>
              </a:rPr>
              <a:t> не забывают творить </a:t>
            </a:r>
            <a:r>
              <a:rPr lang="ru-RU" i="1" dirty="0" smtClean="0">
                <a:solidFill>
                  <a:srgbClr val="002060"/>
                </a:solidFill>
              </a:rPr>
              <a:t>добро. ТОС </a:t>
            </a:r>
            <a:r>
              <a:rPr lang="ru-RU" i="1" dirty="0" err="1">
                <a:solidFill>
                  <a:srgbClr val="002060"/>
                </a:solidFill>
              </a:rPr>
              <a:t>Суранзан</a:t>
            </a:r>
            <a:r>
              <a:rPr lang="ru-RU" i="1" dirty="0">
                <a:solidFill>
                  <a:srgbClr val="002060"/>
                </a:solidFill>
              </a:rPr>
              <a:t> организовал </a:t>
            </a:r>
            <a:r>
              <a:rPr lang="ru-RU" i="1" dirty="0" smtClean="0">
                <a:solidFill>
                  <a:srgbClr val="002060"/>
                </a:solidFill>
              </a:rPr>
              <a:t>акцию </a:t>
            </a:r>
            <a:r>
              <a:rPr lang="ru-RU" i="1" dirty="0">
                <a:solidFill>
                  <a:srgbClr val="002060"/>
                </a:solidFill>
              </a:rPr>
              <a:t>«День добрых дел</a:t>
            </a:r>
            <a:r>
              <a:rPr lang="ru-RU" i="1" dirty="0" smtClean="0">
                <a:solidFill>
                  <a:srgbClr val="002060"/>
                </a:solidFill>
              </a:rPr>
              <a:t>»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Temp\Rar$DRa11940.36622\IMG_20230506_10314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17" y="2798440"/>
            <a:ext cx="2376264" cy="354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Temp\Rar$DRa11940.39333\IMG_20230506_12202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72" y="2780928"/>
            <a:ext cx="2448272" cy="354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Temp\Rar$DRa11940.43114\IMG_20230506_13243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790" y="2798440"/>
            <a:ext cx="2520280" cy="354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260648"/>
            <a:ext cx="4968552" cy="115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4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863" y="266564"/>
            <a:ext cx="2321882" cy="309634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502" y="3536516"/>
            <a:ext cx="2322258" cy="309634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232" y="3518921"/>
            <a:ext cx="2322258" cy="309634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019" y="277900"/>
            <a:ext cx="232225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80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587" y="3861048"/>
            <a:ext cx="2448272" cy="18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4730" y="1700808"/>
            <a:ext cx="2448272" cy="18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6317" y="3861048"/>
            <a:ext cx="2448272" cy="18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600" dirty="0" smtClean="0"/>
              <a:t>В течение 45 дней наши </a:t>
            </a:r>
            <a:r>
              <a:rPr lang="ru-RU" sz="1600" dirty="0" err="1" smtClean="0"/>
              <a:t>тосовцы</a:t>
            </a:r>
            <a:r>
              <a:rPr lang="ru-RU" sz="1600" dirty="0" smtClean="0"/>
              <a:t> помогали в ежегодном большом хурале «</a:t>
            </a:r>
            <a:r>
              <a:rPr lang="ru-RU" sz="1600" dirty="0" err="1" smtClean="0"/>
              <a:t>хайлан</a:t>
            </a:r>
            <a:r>
              <a:rPr lang="ru-RU" sz="1600" dirty="0" smtClean="0"/>
              <a:t> хурал». </a:t>
            </a:r>
            <a:r>
              <a:rPr lang="ru-RU" sz="1600" dirty="0" err="1" smtClean="0"/>
              <a:t>Хайлан</a:t>
            </a:r>
            <a:r>
              <a:rPr lang="ru-RU" sz="1600" dirty="0" smtClean="0"/>
              <a:t> хурал имеет отношение к </a:t>
            </a:r>
            <a:r>
              <a:rPr lang="ru-RU" sz="1600" dirty="0" err="1" smtClean="0"/>
              <a:t>винае</a:t>
            </a:r>
            <a:r>
              <a:rPr lang="ru-RU" sz="1600" dirty="0" smtClean="0"/>
              <a:t>- практике нравственной дисциплины духовных лиц, состоит из покаянных молитв и обрядов очищения от грехов.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370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32512"/>
            <a:ext cx="2880320" cy="189021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84" y="3532511"/>
            <a:ext cx="2705612" cy="189021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012740"/>
            <a:ext cx="2880320" cy="176818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84" y="1012740"/>
            <a:ext cx="2705611" cy="176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2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645024"/>
            <a:ext cx="2808312" cy="206572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304500"/>
            <a:ext cx="2520280" cy="1417657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79" y="557064"/>
            <a:ext cx="2430270" cy="324036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03A3015-735D-422F-ABB7-84E640A0B8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980728"/>
            <a:ext cx="2808312" cy="208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20040"/>
            <a:ext cx="7488832" cy="804704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Номинация. </a:t>
            </a:r>
            <a:r>
              <a:rPr lang="ru-RU" sz="16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здорового образа жизни и повышение качества жизни населения.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3647CD4-483B-4F83-8EA4-9964AF6131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16" y="1810288"/>
            <a:ext cx="2788056" cy="187501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810288"/>
            <a:ext cx="2880320" cy="187501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970809"/>
            <a:ext cx="2880320" cy="219449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68" y="4149080"/>
            <a:ext cx="2810504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1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645024"/>
            <a:ext cx="3096344" cy="230425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48681"/>
            <a:ext cx="3096344" cy="244827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45024"/>
            <a:ext cx="3024336" cy="230425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302433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3024336" cy="255803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86" y="3356992"/>
            <a:ext cx="3024336" cy="255803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834" y="3356992"/>
            <a:ext cx="3119502" cy="255803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834" y="620688"/>
            <a:ext cx="3119502" cy="255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9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87" y="3645024"/>
            <a:ext cx="3096343" cy="259228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645024"/>
            <a:ext cx="3096344" cy="259228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768235"/>
            <a:ext cx="3096344" cy="22164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C1C4F62-7D02-493C-916B-D914E6278E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88" y="768235"/>
            <a:ext cx="3096343" cy="22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6BBDAEB-3ED9-4597-B5F2-B295120D04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340" y="3573016"/>
            <a:ext cx="2544446" cy="284366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788C620-0CCC-4BD2-8808-73BFEBC2E3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340" y="692696"/>
            <a:ext cx="2506754" cy="290916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92696"/>
            <a:ext cx="2520280" cy="290916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4969C40-6C7B-42B3-9C49-C68746DC9B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73016"/>
            <a:ext cx="2520280" cy="28866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72656"/>
          </a:xfrm>
        </p:spPr>
        <p:txBody>
          <a:bodyPr>
            <a:normAutofit fontScale="90000"/>
          </a:bodyPr>
          <a:lstStyle/>
          <a:p>
            <a:r>
              <a:rPr lang="ru-RU" sz="1200" dirty="0" smtClean="0"/>
              <a:t>ТОС «</a:t>
            </a:r>
            <a:r>
              <a:rPr lang="ru-RU" sz="1200" dirty="0" err="1" smtClean="0"/>
              <a:t>Суранзан</a:t>
            </a:r>
            <a:r>
              <a:rPr lang="ru-RU" sz="1200" dirty="0" smtClean="0"/>
              <a:t>» совместно с коллективом  МБОУ </a:t>
            </a:r>
            <a:r>
              <a:rPr lang="ru-RU" sz="1200" dirty="0" err="1" smtClean="0"/>
              <a:t>Ульзытуйская</a:t>
            </a:r>
            <a:r>
              <a:rPr lang="ru-RU" sz="1200" dirty="0" smtClean="0"/>
              <a:t> СОШ принимает активное участие в районных мероприятиях и занимает призовые места, в школе работают наши </a:t>
            </a:r>
            <a:r>
              <a:rPr lang="ru-RU" sz="1200" dirty="0" err="1" smtClean="0"/>
              <a:t>тосовцы</a:t>
            </a:r>
            <a:r>
              <a:rPr lang="ru-RU" sz="1200" dirty="0" smtClean="0"/>
              <a:t> и мы гордимся </a:t>
            </a:r>
            <a:r>
              <a:rPr lang="ru-RU" sz="1200" dirty="0" err="1" smtClean="0"/>
              <a:t>соими</a:t>
            </a:r>
            <a:r>
              <a:rPr lang="ru-RU" sz="1200" dirty="0" smtClean="0"/>
              <a:t> достижениями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6649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2511</TotalTime>
  <Words>98</Words>
  <Application>Microsoft Office PowerPoint</Application>
  <PresentationFormat>Экран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Презентация PowerPoint</vt:lpstr>
      <vt:lpstr>В течение 45 дней наши тосовцы помогали в ежегодном большом хурале «хайлан хурал». Хайлан хурал имеет отношение к винае- практике нравственной дисциплины духовных лиц, состоит из покаянных молитв и обрядов очищения от грехов.</vt:lpstr>
      <vt:lpstr>Презентация PowerPoint</vt:lpstr>
      <vt:lpstr>Презентация PowerPoint</vt:lpstr>
      <vt:lpstr>IV. Номинация. Формирование здорового образа жизни и повышение качества жизни населения.</vt:lpstr>
      <vt:lpstr>Презентация PowerPoint</vt:lpstr>
      <vt:lpstr>Презентация PowerPoint</vt:lpstr>
      <vt:lpstr>Презентация PowerPoint</vt:lpstr>
      <vt:lpstr>ТОС «Суранзан» совместно с коллективом  МБОУ Ульзытуйская СОШ принимает активное участие в районных мероприятиях и занимает призовые места, в школе работают наши тосовцы и мы гордимся соими достижениями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free user</dc:creator>
  <cp:lastModifiedBy>1</cp:lastModifiedBy>
  <cp:revision>214</cp:revision>
  <dcterms:created xsi:type="dcterms:W3CDTF">2019-09-18T03:55:50Z</dcterms:created>
  <dcterms:modified xsi:type="dcterms:W3CDTF">2023-11-30T14:10:10Z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703603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