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0" r:id="rId2"/>
    <p:sldId id="333" r:id="rId3"/>
    <p:sldId id="27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580" autoAdjust="0"/>
  </p:normalViewPr>
  <p:slideViewPr>
    <p:cSldViewPr>
      <p:cViewPr varScale="1">
        <p:scale>
          <a:sx n="113" d="100"/>
          <a:sy n="113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Номинация.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правонарушении и пожарной </a:t>
            </a: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b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активный </a:t>
            </a:r>
            <a:r>
              <a:rPr lang="ru-RU" sz="1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тосовец</a:t>
            </a: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базаров А.Ц. является директором МБОУ </a:t>
            </a:r>
            <a:r>
              <a:rPr lang="ru-RU" sz="1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Ульзытуйская</a:t>
            </a: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0877D619-3B48-4321-9CBE-E25F38BEAA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2592288" cy="34563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484784"/>
            <a:ext cx="3528392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794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47CBE8D4-89C3-4249-A77F-2A841761B0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131" y="3068960"/>
            <a:ext cx="2057399" cy="2743199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="" xmlns:a16="http://schemas.microsoft.com/office/drawing/2014/main" id="{14AC3C5D-7DD9-4653-AF76-4B8F5A8F2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7CBE8D4-89C3-4249-A77F-2A841761B0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030652"/>
            <a:ext cx="2057399" cy="274319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843808" y="1052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Утром, вечером и днем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Осторожней будь с огнем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84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23572"/>
            <a:ext cx="3816424" cy="286231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133" y="1823572"/>
            <a:ext cx="3816424" cy="28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2509</TotalTime>
  <Words>17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V.Номинация. Профилактика правонарушении и пожарной безопасности  наш активный тосовец базаров А.Ц. является директором МБОУ Ульзытуйская СОШ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free user</dc:creator>
  <cp:lastModifiedBy>1</cp:lastModifiedBy>
  <cp:revision>214</cp:revision>
  <dcterms:created xsi:type="dcterms:W3CDTF">2019-09-18T03:55:50Z</dcterms:created>
  <dcterms:modified xsi:type="dcterms:W3CDTF">2023-11-30T14:19:09Z</dcterms:modified>
</cp:coreProperties>
</file>