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68" r:id="rId1"/>
  </p:sldMasterIdLst>
  <p:sldIdLst>
    <p:sldId id="281" r:id="rId2"/>
    <p:sldId id="258" r:id="rId3"/>
    <p:sldId id="262" r:id="rId4"/>
    <p:sldId id="284" r:id="rId5"/>
    <p:sldId id="285" r:id="rId6"/>
    <p:sldId id="286" r:id="rId7"/>
    <p:sldId id="288" r:id="rId8"/>
    <p:sldId id="289" r:id="rId9"/>
    <p:sldId id="290" r:id="rId10"/>
    <p:sldId id="294" r:id="rId11"/>
    <p:sldId id="292" r:id="rId12"/>
    <p:sldId id="293" r:id="rId13"/>
    <p:sldId id="291" r:id="rId14"/>
    <p:sldId id="295" r:id="rId15"/>
    <p:sldId id="296" r:id="rId16"/>
    <p:sldId id="297" r:id="rId1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0327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445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442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6771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4889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630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1396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191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04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092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894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647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865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758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657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2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227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25.10.2024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233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83568" y="3212976"/>
            <a:ext cx="8229240" cy="3977280"/>
          </a:xfrm>
        </p:spPr>
        <p:txBody>
          <a:bodyPr/>
          <a:lstStyle/>
          <a:p>
            <a:r>
              <a:rPr lang="ru-RU" dirty="0" smtClean="0"/>
              <a:t>ЗЗ</a:t>
            </a:r>
            <a:endParaRPr lang="ru-RU" dirty="0"/>
          </a:p>
        </p:txBody>
      </p:sp>
      <p:pic>
        <p:nvPicPr>
          <p:cNvPr id="1026" name="Picture 2" descr="C:\Users\HP Ryzen\Desktop\ТОС Тисса\Фото\титу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736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774347"/>
            <a:ext cx="7776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5400" spc="-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Территориальное общественное самоуправление «</a:t>
            </a:r>
            <a:r>
              <a:rPr lang="ru-RU" sz="5400" spc="-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Тисса</a:t>
            </a:r>
            <a:endParaRPr lang="ru-RU" sz="5400" spc="-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373216"/>
            <a:ext cx="5148064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200" b="1" spc="-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-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Председатель </a:t>
            </a:r>
            <a:r>
              <a:rPr lang="ru-RU" sz="2200" b="1" spc="-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ТОС </a:t>
            </a:r>
            <a:r>
              <a:rPr lang="ru-RU" sz="2200" b="1" spc="-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Огибалова</a:t>
            </a:r>
            <a:r>
              <a:rPr lang="ru-RU" sz="2200" b="1" spc="-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-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Должид</a:t>
            </a:r>
            <a:r>
              <a:rPr lang="ru-RU" sz="2200" b="1" spc="-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lnSpc>
                <a:spcPct val="100000"/>
              </a:lnSpc>
              <a:spcBef>
                <a:spcPts val="400"/>
              </a:spcBef>
            </a:pPr>
            <a:r>
              <a:rPr lang="ru-RU" sz="2200" b="1" spc="-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Сырен-Доржиевна</a:t>
            </a:r>
            <a:endParaRPr lang="ru-RU" sz="2200" b="1" spc="-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63706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3200" b="1" strike="noStrike" spc="-1" dirty="0" smtClean="0">
                <a:solidFill>
                  <a:srgbClr val="FFFF00"/>
                </a:solidFill>
                <a:latin typeface="Times New Roman"/>
              </a:rPr>
              <a:t>2024 год</a:t>
            </a:r>
            <a:endParaRPr lang="ru-RU" sz="3200" spc="-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Количество объектов социальной направленности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(строительство беседки, туалета у озера Дозор-</a:t>
            </a:r>
            <a:r>
              <a:rPr lang="ru-RU" sz="1600" b="1" spc="-1" dirty="0" err="1">
                <a:solidFill>
                  <a:srgbClr val="000000"/>
                </a:solidFill>
                <a:latin typeface="Times New Roman"/>
              </a:rPr>
              <a:t>Н</a:t>
            </a:r>
            <a:r>
              <a:rPr lang="ru-RU" sz="1600" b="1" strike="noStrike" spc="-1" dirty="0" err="1" smtClean="0">
                <a:solidFill>
                  <a:srgbClr val="000000"/>
                </a:solidFill>
                <a:latin typeface="Times New Roman"/>
              </a:rPr>
              <a:t>уур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54554"/>
            <a:ext cx="3600400" cy="4800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81" y="1654554"/>
            <a:ext cx="3600401" cy="48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077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Количество объектов социальной направленности 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(помощь участникам СВО 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22" y="1921415"/>
            <a:ext cx="2762217" cy="41718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21416"/>
            <a:ext cx="4916012" cy="41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877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Количество объектов социальной направленности 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(помощь участникам СВО 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1" y="1654089"/>
            <a:ext cx="4394590" cy="356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19" y="3356992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482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pc="-1" dirty="0">
                <a:solidFill>
                  <a:srgbClr val="000000"/>
                </a:solidFill>
                <a:latin typeface="Times New Roman"/>
              </a:rPr>
              <a:t>IV. Номинация "Формирование здорового образа жизни и повышение качества жизни 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населения»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 Проведение мероприятий, направленных на развитие культуры человеческих отношений и пропаганду здорового образа жизни (культурно-спортивный праздник «</a:t>
            </a:r>
            <a:r>
              <a:rPr lang="ru-RU" sz="1600" b="1" spc="-1" dirty="0" err="1" smtClean="0">
                <a:solidFill>
                  <a:srgbClr val="000000"/>
                </a:solidFill>
                <a:latin typeface="Times New Roman"/>
              </a:rPr>
              <a:t>Сурхарбан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 – 2024»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0" y="1772816"/>
            <a:ext cx="3617162" cy="4822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772815"/>
            <a:ext cx="3887449" cy="48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722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pc="-1" dirty="0">
                <a:solidFill>
                  <a:srgbClr val="000000"/>
                </a:solidFill>
                <a:latin typeface="Times New Roman"/>
              </a:rPr>
              <a:t>IV. Номинация "Формирование здорового образа жизни и повышение качества жизни 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населения»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Выявление многодетных семей, инвалидов, одиноких пенсионеров и оказание им помощи (к Году семьи памятные подарки пожилым)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29" y="1772817"/>
            <a:ext cx="568407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748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2200" b="1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V</a:t>
            </a:r>
            <a:r>
              <a:rPr lang="ru-RU" sz="2200" b="1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«Организация общественного правопорядка, пожарной безопасности и профилактика правонарушений»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335314" y="9445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endParaRPr lang="ru-RU" sz="1600" b="1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Наличие добровольных общественных противопожарных дружин (активное участие в работе дружины СП «</a:t>
            </a:r>
            <a:r>
              <a:rPr lang="ru-RU" sz="1600" b="1" spc="-1" dirty="0" err="1" smtClean="0">
                <a:solidFill>
                  <a:srgbClr val="000000"/>
                </a:solidFill>
                <a:latin typeface="Times New Roman"/>
              </a:rPr>
              <a:t>Орликское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»)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71" y="2060848"/>
            <a:ext cx="5654253" cy="424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7174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2200" b="1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V</a:t>
            </a:r>
            <a:r>
              <a:rPr lang="ru-RU" sz="2200" b="1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«Организация общественного правопорядка, пожарной безопасности и профилактика правонарушений»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94564" y="1196329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  Проведение мероприятий по профилактике пожаров среди населения (встреча с жителями в улусе </a:t>
            </a:r>
            <a:r>
              <a:rPr lang="ru-RU" sz="1600" b="1" spc="-1" dirty="0" err="1" smtClean="0">
                <a:solidFill>
                  <a:srgbClr val="000000"/>
                </a:solidFill>
                <a:latin typeface="Times New Roman"/>
              </a:rPr>
              <a:t>Балакта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 СП «</a:t>
            </a:r>
            <a:r>
              <a:rPr lang="ru-RU" sz="1600" b="1" spc="-1" dirty="0" err="1" smtClean="0">
                <a:solidFill>
                  <a:srgbClr val="000000"/>
                </a:solidFill>
                <a:latin typeface="Times New Roman"/>
              </a:rPr>
              <a:t>Орликское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»)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22" y="1988841"/>
            <a:ext cx="609493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784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972932" y="210462"/>
            <a:ext cx="7774200" cy="503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spc="-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ru-RU" sz="2200" b="1" spc="-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«Социальное партнерство» </a:t>
            </a:r>
            <a:endParaRPr lang="ru-RU" sz="2200" b="1" spc="-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790498" y="548680"/>
            <a:ext cx="7776360" cy="5036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0000" lnSpcReduction="20000"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endParaRPr lang="ru-RU" b="1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100" b="1" strike="noStrike" spc="-1" dirty="0" smtClean="0">
                <a:solidFill>
                  <a:srgbClr val="000000"/>
                </a:solidFill>
                <a:latin typeface="Times New Roman"/>
              </a:rPr>
              <a:t>Сельский сход с участием органов местного самоуправления</a:t>
            </a:r>
            <a:endParaRPr lang="ru-RU" sz="21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/>
          <a:stretch/>
        </p:blipFill>
        <p:spPr>
          <a:xfrm>
            <a:off x="731574" y="1196752"/>
            <a:ext cx="4128458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88" y="3717032"/>
            <a:ext cx="4035112" cy="3026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II. Номинация "Патриотическое воспитание и работа с молодежью"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Организация культурно-массовых мероприятий, праздников, иных культурно-просветительных акций для детей и молодежи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соревнования по национальным видам спорта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" y="1901698"/>
            <a:ext cx="3526823" cy="4328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87" y="1916832"/>
            <a:ext cx="3517521" cy="4304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II. Номинация "Патриотическое воспитание и работа с молодежью"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Организация 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культурно-массовых мероприятий, праздников, иных культурно-просветительных акций для детей и молодежи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соревнования по национальным видам спорта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62621"/>
            <a:ext cx="6226526" cy="46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580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II. Номинация "Патриотическое воспитание и работа с молодежью"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Проведение спортивных мероприятий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гражданско-патриотических игр, туристических выездов для детей и молодежи (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тематический день ко Дню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России, боулинг на льду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0842"/>
            <a:ext cx="4056013" cy="30420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31" y="3361847"/>
            <a:ext cx="4373504" cy="32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935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II. Номинация "Патриотическое воспитание и работа с молодежью"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 Проведение мероприятий, направленных на профилактику наркомании, алкоголизма и формирование (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Акция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«Протест 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против курения», «День здоровья»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51" y="1709366"/>
            <a:ext cx="6001460" cy="45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308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Привлечение жителей к работе по ликвидации несанкционированных свалок мусора (уборка священных мест)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224469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48" y="1915696"/>
            <a:ext cx="3192978" cy="42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375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Проведение субботников по уборке дорог и тротуаров, прилегающих к жилам домам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(уборка территории Дозор-</a:t>
            </a:r>
            <a:r>
              <a:rPr lang="ru-RU" sz="1600" b="1" strike="noStrike" spc="-1" dirty="0" err="1" smtClean="0">
                <a:solidFill>
                  <a:srgbClr val="000000"/>
                </a:solidFill>
                <a:latin typeface="Times New Roman"/>
              </a:rPr>
              <a:t>Нуур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9224"/>
            <a:ext cx="3633159" cy="4824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9224"/>
            <a:ext cx="3669816" cy="47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048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Количество объектов социальной направленности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(детские площадки улус </a:t>
            </a:r>
            <a:r>
              <a:rPr lang="ru-RU" sz="1600" b="1" strike="noStrike" spc="-1" dirty="0" err="1" smtClean="0">
                <a:solidFill>
                  <a:srgbClr val="000000"/>
                </a:solidFill>
                <a:latin typeface="Times New Roman"/>
              </a:rPr>
              <a:t>Балакта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, улус </a:t>
            </a:r>
            <a:r>
              <a:rPr lang="ru-RU" sz="1600" b="1" strike="noStrike" spc="-1" dirty="0" err="1" smtClean="0">
                <a:solidFill>
                  <a:srgbClr val="000000"/>
                </a:solidFill>
                <a:latin typeface="Times New Roman"/>
              </a:rPr>
              <a:t>Хара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-Хужир)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9224"/>
            <a:ext cx="3528392" cy="4715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8"/>
          <a:stretch/>
        </p:blipFill>
        <p:spPr>
          <a:xfrm>
            <a:off x="4788024" y="1629224"/>
            <a:ext cx="3669816" cy="47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100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472</TotalTime>
  <Words>442</Words>
  <Application>Microsoft Office PowerPoint</Application>
  <PresentationFormat>Экран (4:3)</PresentationFormat>
  <Paragraphs>41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Социальное партнерство</dc:title>
  <dc:creator>вася</dc:creator>
  <cp:lastModifiedBy>HP</cp:lastModifiedBy>
  <cp:revision>38</cp:revision>
  <dcterms:created xsi:type="dcterms:W3CDTF">2018-09-28T05:35:45Z</dcterms:created>
  <dcterms:modified xsi:type="dcterms:W3CDTF">2024-10-25T07:46:11Z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25</vt:i4>
  </property>
</Properties>
</file>