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68" r:id="rId1"/>
  </p:sldMasterIdLst>
  <p:sldIdLst>
    <p:sldId id="281" r:id="rId2"/>
    <p:sldId id="256" r:id="rId3"/>
    <p:sldId id="257" r:id="rId4"/>
    <p:sldId id="283" r:id="rId5"/>
    <p:sldId id="298" r:id="rId6"/>
    <p:sldId id="258" r:id="rId7"/>
    <p:sldId id="262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4" r:id="rId16"/>
    <p:sldId id="292" r:id="rId17"/>
    <p:sldId id="291" r:id="rId18"/>
    <p:sldId id="295" r:id="rId19"/>
    <p:sldId id="296" r:id="rId20"/>
    <p:sldId id="297" r:id="rId2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032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45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442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677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4889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630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139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91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04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09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894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647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865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58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57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2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227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61073809-358D-4DAC-B5CE-574B09E765CE}" type="datetime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24.10.2025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3267B077-6722-48F4-902F-D44B27488B7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23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83568" y="3212976"/>
            <a:ext cx="8229240" cy="3977280"/>
          </a:xfrm>
        </p:spPr>
        <p:txBody>
          <a:bodyPr/>
          <a:lstStyle/>
          <a:p>
            <a:r>
              <a:rPr lang="ru-RU" dirty="0" smtClean="0"/>
              <a:t>ЗЗ</a:t>
            </a:r>
            <a:endParaRPr lang="ru-RU" dirty="0"/>
          </a:p>
        </p:txBody>
      </p:sp>
      <p:pic>
        <p:nvPicPr>
          <p:cNvPr id="1026" name="Picture 2" descr="C:\Users\HP Ryzen\Desktop\ТОС Тисса\Фото\титу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736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774347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5400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Территориальное общественное самоуправление «</a:t>
            </a:r>
            <a:r>
              <a:rPr lang="ru-RU" sz="5400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Тисса</a:t>
            </a:r>
            <a:endParaRPr lang="ru-RU" sz="5400" spc="-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373216"/>
            <a:ext cx="5148064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Председатель ТОС </a:t>
            </a:r>
            <a:r>
              <a:rPr lang="ru-RU" sz="2200" b="1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Огибалова</a:t>
            </a: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Должид</a:t>
            </a:r>
            <a:r>
              <a:rPr lang="ru-RU" sz="2200" b="1" spc="-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ts val="400"/>
              </a:spcBef>
            </a:pPr>
            <a:r>
              <a:rPr lang="ru-RU" sz="2200" b="1" spc="-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Сырен-Доржиевна</a:t>
            </a:r>
            <a:endParaRPr lang="ru-RU" sz="2200" b="1" spc="-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63706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3200" b="1" strike="noStrike" spc="-1" dirty="0" smtClean="0">
                <a:solidFill>
                  <a:srgbClr val="FFFF00"/>
                </a:solidFill>
                <a:latin typeface="Times New Roman"/>
              </a:rPr>
              <a:t>2025 год</a:t>
            </a:r>
            <a:endParaRPr lang="ru-RU" sz="3200" spc="-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"Патриотическое воспитание и работа с молодежью"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. Проведение мероприятий, направленных на профилактику наркомании, алкоголизма и формирование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«День физической культуры» среди молодежи»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4098" name="Picture 2" descr="C:\Users\HP Ryzen\Desktop\ТОС Тисса\Заявка ТОС ТИССА на 2025\photo_2025-10-24_10-32-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584957" cy="418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308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1. Наличие программы по организации благоустройства и улучшения санитарного состояния территории ТОС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3468317" cy="49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20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. Привлечение жителей к работе по ликвидации несанкционированных свалок мусора (уборка священных мест)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73" y="1916832"/>
            <a:ext cx="3192978" cy="425730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04" y="1961822"/>
            <a:ext cx="3188237" cy="416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375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Проведение субботников по уборке дорог и тротуаров, прилегающих к жилам домам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(уборка территории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улуса 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Балакта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6146" name="Picture 2" descr="C:\Users\HP Ryzen\Documents\ОДС-Д\2025\49 (9393)\ТОС Балакта\Убор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32" y="1679370"/>
            <a:ext cx="4125159" cy="30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1182"/>
            <a:ext cx="4242082" cy="318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2048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4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(покраска памятника  воинам-землякам, реконструкция старой котельной КСЦ «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Times New Roman"/>
              </a:rPr>
              <a:t>Балакта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»)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9570"/>
            <a:ext cx="1403647" cy="130625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6418"/>
            <a:ext cx="3451559" cy="459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6417"/>
            <a:ext cx="3441143" cy="459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710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742575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5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реконструкция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старой котельной КСЦ «</a:t>
            </a:r>
            <a:r>
              <a:rPr lang="ru-RU" sz="1600" b="1" spc="-1" dirty="0" err="1">
                <a:solidFill>
                  <a:srgbClr val="000000"/>
                </a:solidFill>
                <a:latin typeface="Times New Roman"/>
              </a:rPr>
              <a:t>Балакта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»)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8194" name="Picture 2" descr="C:\Users\HP Ryzen\Desktop\ТОС Тисса\Заявка ТОС ТИССА на 2025\photo_2025-10-24_10-59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83" y="1535087"/>
            <a:ext cx="2634026" cy="46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 Ryzen\Desktop\ТОС Тисса\Заявка ТОС ТИССА на 2025\photo_2025-10-24_11-13-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29" y="1802391"/>
            <a:ext cx="3323946" cy="44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077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«Санитарное состояние и благоустройство территории"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6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Количество объектов социальной направленности 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(помощь участникам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СВО)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9218" name="Picture 2" descr="C:\Users\HP Ryzen\Desktop\ТОС Тисса\photo_2025-10-23_14-58-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563567" cy="34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GLAV\Desktop-026Ikmo\ОДС-Д\Людмила Дамбаева\photo_1_2025-08-04_10-58-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00044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877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IV. Номинация "Формирование здорового образа жизни и повышение качества жизни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населения»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1.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Проведение мероприятий, направленных на развитие культуры человеческих отношений и пропаганду здорового образа жизни (культурно-спортивный праздник «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Сурхарбан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2025»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10242" name="Picture 2" descr="C:\Users\HP Ryzen\Documents\ОДС-Д\2025\39 (9383)\сур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97" y="1916832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P Ryzen\Desktop\ТОС Тисса\Заявка ТОС ТИССА на 2025\photo_2025-08-03_01-36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92" y="2780928"/>
            <a:ext cx="4007644" cy="22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722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IV. Номинация "Формирование здорового образа жизни и повышение качества жизни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населения»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. Выявление многодетных семей, инвалидов, одиноких пенсионеров и оказание им помощи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пожилым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бабушкам и дедушкам к Году защитника Отечества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вручены памятные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призы)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11266" name="Picture 2" descr="C:\Users\HP Ryzen\Desktop\ТОС Тисса\Заявка ТОС ТИССА на 2025\photo_2025-08-03_01-35-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3297700" cy="439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P Ryzen\Desktop\ТОС Тисса\Заявка ТОС ТИССА на 2025\photo_2025-08-03_01-34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71" y="2306465"/>
            <a:ext cx="4247489" cy="31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4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2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V</a:t>
            </a: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«Организация общественного правопорядка, пожарной безопасности и профилактика правонарушений»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335314" y="9445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endParaRPr lang="ru-RU" sz="16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1. Наличие добровольных общественных противопожарных дружин (активное участие в работе дружины СП «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»)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654253" cy="42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7174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683640" y="0"/>
            <a:ext cx="7774200" cy="620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>I. Номинация «Социальное партнерство» 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Shape 2"/>
          <p:cNvSpPr txBox="1"/>
          <p:nvPr/>
        </p:nvSpPr>
        <p:spPr>
          <a:xfrm>
            <a:off x="827640" y="548640"/>
            <a:ext cx="7776360" cy="720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457200" indent="-457200" algn="ctr">
              <a:lnSpc>
                <a:spcPct val="100000"/>
              </a:lnSpc>
              <a:spcBef>
                <a:spcPts val="400"/>
              </a:spcBef>
              <a:buAutoNum type="arabicPeriod"/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Договор 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социального партнерства с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администрацией</a:t>
            </a: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сельского поселения «</a:t>
            </a:r>
            <a:r>
              <a:rPr lang="ru-RU" sz="1600" b="1" strike="noStrike" spc="-1" dirty="0" err="1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»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2160"/>
          <a:stretch/>
        </p:blipFill>
        <p:spPr>
          <a:xfrm>
            <a:off x="1043608" y="1412776"/>
            <a:ext cx="3219870" cy="5013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6"/>
          <a:stretch/>
        </p:blipFill>
        <p:spPr>
          <a:xfrm rot="16200000">
            <a:off x="4026300" y="2246508"/>
            <a:ext cx="5013176" cy="3345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2200" b="1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V</a:t>
            </a:r>
            <a:r>
              <a:rPr lang="ru-RU" sz="2200" b="1" spc="-1" dirty="0">
                <a:solidFill>
                  <a:srgbClr val="000000"/>
                </a:solidFill>
                <a:latin typeface="Times New Roman"/>
              </a:rPr>
              <a:t>. Номинация </a:t>
            </a:r>
            <a:r>
              <a:rPr lang="ru-RU" sz="2200" b="1" spc="-1" dirty="0" smtClean="0">
                <a:solidFill>
                  <a:srgbClr val="000000"/>
                </a:solidFill>
                <a:latin typeface="Times New Roman"/>
              </a:rPr>
              <a:t>«Организация общественного правопорядка, пожарной безопасности и профилактика правонарушений»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94564" y="1196329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2.  Проведение мероприятий по профилактике пожаров среди населения (встреча с жителями в улусе 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Балакта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 СП «</a:t>
            </a:r>
            <a:r>
              <a:rPr lang="ru-RU" sz="1600" b="1" spc="-1" dirty="0" err="1" smtClean="0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»)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12290" name="Picture 2" descr="C:\Users\HP Ryzen\Documents\ОДС-Д\2025\16 (9360)\сход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25488"/>
            <a:ext cx="2387733" cy="42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P Ryzen\Desktop\ТОС Тисса\photo_2025-03-21_17-18-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39" y="2817009"/>
            <a:ext cx="4732118" cy="266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84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683640" y="260640"/>
            <a:ext cx="7774200" cy="503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827640" y="512820"/>
            <a:ext cx="7776360" cy="503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2. Договор социального партнерства с редакцией газеты «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Times New Roman"/>
              </a:rPr>
              <a:t>Аха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043608" y="1196751"/>
            <a:ext cx="3168352" cy="5163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/>
          <a:stretch/>
        </p:blipFill>
        <p:spPr>
          <a:xfrm>
            <a:off x="4715820" y="1174304"/>
            <a:ext cx="3369864" cy="5186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53817" y="20446"/>
            <a:ext cx="1403647" cy="1306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683640" y="260640"/>
            <a:ext cx="7774200" cy="503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1259632" y="512460"/>
            <a:ext cx="7776360" cy="5036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Количество мероприятий, проведенных по договорам социального партнерства (финансирование СП «</a:t>
            </a:r>
            <a:r>
              <a:rPr lang="ru-RU" sz="1900" b="1" strike="noStrike" spc="-1" dirty="0" err="1" smtClean="0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»,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публикации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статей в газете «</a:t>
            </a:r>
            <a:r>
              <a:rPr lang="ru-RU" sz="1900" b="1" strike="noStrike" spc="-1" dirty="0" err="1" smtClean="0">
                <a:solidFill>
                  <a:srgbClr val="000000"/>
                </a:solidFill>
                <a:latin typeface="Times New Roman"/>
              </a:rPr>
              <a:t>Аха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53817" y="20446"/>
            <a:ext cx="1403647" cy="13062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3599140" cy="5089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74" y="1196752"/>
            <a:ext cx="379986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82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683640" y="260640"/>
            <a:ext cx="7774200" cy="503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1259632" y="512460"/>
            <a:ext cx="7776360" cy="5036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Количество мероприятий, проведенных по договорам социального партнерства (финансирование СП «</a:t>
            </a:r>
            <a:r>
              <a:rPr lang="ru-RU" sz="1900" b="1" strike="noStrike" spc="-1" dirty="0" err="1" smtClean="0">
                <a:solidFill>
                  <a:srgbClr val="000000"/>
                </a:solidFill>
                <a:latin typeface="Times New Roman"/>
              </a:rPr>
              <a:t>Орликское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», публикация статей в газете «</a:t>
            </a:r>
            <a:r>
              <a:rPr lang="ru-RU" sz="1900" b="1" strike="noStrike" spc="-1" dirty="0" err="1" smtClean="0">
                <a:solidFill>
                  <a:srgbClr val="000000"/>
                </a:solidFill>
                <a:latin typeface="Times New Roman"/>
              </a:rPr>
              <a:t>Аха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Times New Roman"/>
              </a:rPr>
              <a:t>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53817" y="20446"/>
            <a:ext cx="1403647" cy="1306251"/>
          </a:xfrm>
          <a:prstGeom prst="rect">
            <a:avLst/>
          </a:prstGeom>
        </p:spPr>
      </p:pic>
      <p:pic>
        <p:nvPicPr>
          <p:cNvPr id="2" name="Picture 2" descr="\\GLAV\Desktop-026Ikmo\2025 год\№ 39 (9383)\№ 39 (9383)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6" y="1326697"/>
            <a:ext cx="3563063" cy="50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" y="1196752"/>
            <a:ext cx="3577071" cy="50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42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-396552" y="347575"/>
            <a:ext cx="7774200" cy="503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859768" y="347575"/>
            <a:ext cx="7776360" cy="503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b="1" spc="-1" dirty="0">
                <a:solidFill>
                  <a:srgbClr val="000000"/>
                </a:solidFill>
                <a:latin typeface="Times New Roman"/>
              </a:rPr>
              <a:t>4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/>
              </a:rPr>
              <a:t>. Сельский сход с участием органов местного самоуправления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2" y="1556792"/>
            <a:ext cx="7424825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«Патриотическое 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воспитание и работа с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молодежью»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1. Организация культурно-массовых мероприятий, праздников, иных культурно-просветительных акций для детей и молодежи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соревнования по национальным видам спорта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1026" name="Picture 2" descr="C:\Users\HP Ryzen\Documents\ОДС-Д\2025\39 (9383)\сур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8" y="1943613"/>
            <a:ext cx="2162400" cy="384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 Ryzen\Documents\ОДС-Д\2025\39 (9383)\сур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11" y="1952139"/>
            <a:ext cx="2162400" cy="38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 Ryzen\Documents\ОДС-Д\2025\39 (9383)\сур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74" y="1952139"/>
            <a:ext cx="3482368" cy="195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 Ryzen\Documents\ОДС-Д\2025\39 (9383)\сур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86" y="4077072"/>
            <a:ext cx="3331744" cy="24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«Патриотическое </a:t>
            </a: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воспитание и работа с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Times New Roman"/>
              </a:rPr>
              <a:t>молодежью»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1. Организация культурно-массовых мероприятий, праздников, иных культурно-просветительных акций для детей и молодежи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легкоатлетический забег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в турнире памяти капитана Советской армии </a:t>
            </a:r>
            <a:r>
              <a:rPr lang="ru-RU" sz="1600" b="1" spc="-1" dirty="0" err="1">
                <a:solidFill>
                  <a:srgbClr val="000000"/>
                </a:solidFill>
                <a:latin typeface="Times New Roman"/>
              </a:rPr>
              <a:t>Марзаева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 Л-Д.М.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2050" name="Picture 2" descr="C:\Users\HP Ryzen\Desktop\ТОС Тисса\photo_2025-05-16_19-42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51358"/>
            <a:ext cx="4960402" cy="372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58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1475656" y="260640"/>
            <a:ext cx="6982184" cy="43205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Times New Roman"/>
              </a:rPr>
              <a:t>II. Номинация "Патриотическое воспитание и работа с молодежью"</a:t>
            </a:r>
            <a:endParaRPr lang="ru-RU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259097" y="836712"/>
            <a:ext cx="7344368" cy="79251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. Проведение спортивных мероприятий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гражданско-патриотических игр, туристических выездов для детей и молодежи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«Основы туристкой техники», 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«Воспитание 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маленького патриота»  (патриотическая игра</a:t>
            </a:r>
            <a:r>
              <a:rPr lang="ru-RU" sz="1600" b="1" spc="-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433" b="-12392"/>
          <a:stretch/>
        </p:blipFill>
        <p:spPr>
          <a:xfrm>
            <a:off x="72009" y="34517"/>
            <a:ext cx="1403647" cy="1306251"/>
          </a:xfrm>
          <a:prstGeom prst="rect">
            <a:avLst/>
          </a:prstGeom>
        </p:spPr>
      </p:pic>
      <p:pic>
        <p:nvPicPr>
          <p:cNvPr id="3074" name="Picture 2" descr="C:\Users\HP Ryzen\Desktop\ТОС Тисса\photo_2025-05-16_14-55-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2" y="2060847"/>
            <a:ext cx="4096664" cy="307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 Ryzen\Desktop\ТОС Тисса\Заявка ТОС ТИССА на 2025\photo_2025-10-21_19-13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25" y="2996952"/>
            <a:ext cx="4080140" cy="30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93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875</TotalTime>
  <Words>548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Социальное партнерство</dc:title>
  <dc:creator>вася</dc:creator>
  <cp:lastModifiedBy>HP</cp:lastModifiedBy>
  <cp:revision>60</cp:revision>
  <dcterms:created xsi:type="dcterms:W3CDTF">2018-09-28T05:35:45Z</dcterms:created>
  <dcterms:modified xsi:type="dcterms:W3CDTF">2025-10-24T03:32:00Z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25</vt:i4>
  </property>
</Properties>
</file>