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2"/>
  </p:notesMasterIdLst>
  <p:sldIdLst>
    <p:sldId id="256" r:id="rId2"/>
    <p:sldId id="322" r:id="rId3"/>
    <p:sldId id="321" r:id="rId4"/>
    <p:sldId id="345" r:id="rId5"/>
    <p:sldId id="286" r:id="rId6"/>
    <p:sldId id="335" r:id="rId7"/>
    <p:sldId id="336" r:id="rId8"/>
    <p:sldId id="346" r:id="rId9"/>
    <p:sldId id="344" r:id="rId10"/>
    <p:sldId id="33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16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A121C-E86B-4E11-8F8E-F3324A5467E3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E95E5-44C3-4B07-B939-B020CDC94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32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E95E5-44C3-4B07-B939-B020CDC9421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00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49C4-D2E7-418D-BF17-638A485A0C9B}" type="datetimeFigureOut">
              <a:rPr lang="ru-RU" smtClean="0"/>
              <a:pPr/>
              <a:t>26.10.2025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84C8-4BCC-481E-ADB4-63792445E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13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DDB9F1-0727-4633-B4B0-1F5956E2E145}" type="datetimeFigureOut">
              <a:rPr lang="ru-RU" smtClean="0">
                <a:solidFill>
                  <a:srgbClr val="F0A22E">
                    <a:shade val="75000"/>
                  </a:srgbClr>
                </a:solidFill>
                <a:latin typeface="Comic Sans MS" panose="030F0702030302020204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26.10.2025</a:t>
            </a:fld>
            <a:endParaRPr lang="ru-RU">
              <a:solidFill>
                <a:srgbClr val="F0A22E">
                  <a:shade val="75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61C68F-4675-4196-ACC5-EE9BE6860C82}" type="slidenum">
              <a:rPr lang="ru-RU" altLang="ru-RU" smtClean="0">
                <a:latin typeface="Comic Sans MS" panose="030F0702030302020204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83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DDB9F1-0727-4633-B4B0-1F5956E2E145}" type="datetimeFigureOut">
              <a:rPr lang="ru-RU" smtClean="0">
                <a:solidFill>
                  <a:srgbClr val="F0A22E">
                    <a:shade val="75000"/>
                  </a:srgbClr>
                </a:solidFill>
                <a:latin typeface="Comic Sans MS" panose="030F0702030302020204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26.10.2025</a:t>
            </a:fld>
            <a:endParaRPr lang="ru-RU">
              <a:solidFill>
                <a:srgbClr val="F0A22E">
                  <a:shade val="75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61C68F-4675-4196-ACC5-EE9BE6860C82}" type="slidenum">
              <a:rPr lang="ru-RU" altLang="ru-RU" smtClean="0">
                <a:latin typeface="Comic Sans MS" panose="030F0702030302020204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0882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DDB9F1-0727-4633-B4B0-1F5956E2E145}" type="datetimeFigureOut">
              <a:rPr lang="ru-RU" smtClean="0">
                <a:solidFill>
                  <a:srgbClr val="F0A22E">
                    <a:shade val="75000"/>
                  </a:srgbClr>
                </a:solidFill>
                <a:latin typeface="Comic Sans MS" panose="030F0702030302020204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26.10.2025</a:t>
            </a:fld>
            <a:endParaRPr lang="ru-RU">
              <a:solidFill>
                <a:srgbClr val="F0A22E">
                  <a:shade val="75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61C68F-4675-4196-ACC5-EE9BE6860C82}" type="slidenum">
              <a:rPr lang="ru-RU" altLang="ru-RU" smtClean="0">
                <a:latin typeface="Comic Sans MS" panose="030F0702030302020204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983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DDB9F1-0727-4633-B4B0-1F5956E2E145}" type="datetimeFigureOut">
              <a:rPr lang="ru-RU" smtClean="0">
                <a:solidFill>
                  <a:srgbClr val="F0A22E">
                    <a:shade val="75000"/>
                  </a:srgbClr>
                </a:solidFill>
                <a:latin typeface="Comic Sans MS" panose="030F0702030302020204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26.10.2025</a:t>
            </a:fld>
            <a:endParaRPr lang="ru-RU">
              <a:solidFill>
                <a:srgbClr val="F0A22E">
                  <a:shade val="75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61C68F-4675-4196-ACC5-EE9BE6860C82}" type="slidenum">
              <a:rPr lang="ru-RU" altLang="ru-RU" smtClean="0">
                <a:latin typeface="Comic Sans MS" panose="030F0702030302020204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2117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DDB9F1-0727-4633-B4B0-1F5956E2E145}" type="datetimeFigureOut">
              <a:rPr lang="ru-RU" smtClean="0">
                <a:solidFill>
                  <a:srgbClr val="F0A22E">
                    <a:shade val="75000"/>
                  </a:srgbClr>
                </a:solidFill>
                <a:latin typeface="Comic Sans MS" panose="030F0702030302020204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26.10.2025</a:t>
            </a:fld>
            <a:endParaRPr lang="ru-RU">
              <a:solidFill>
                <a:srgbClr val="F0A22E">
                  <a:shade val="75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61C68F-4675-4196-ACC5-EE9BE6860C82}" type="slidenum">
              <a:rPr lang="ru-RU" altLang="ru-RU" smtClean="0">
                <a:latin typeface="Comic Sans MS" panose="030F0702030302020204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4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49C4-D2E7-418D-BF17-638A485A0C9B}" type="datetimeFigureOut">
              <a:rPr lang="ru-RU" smtClean="0"/>
              <a:pPr/>
              <a:t>26.10.2025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84C8-4BCC-481E-ADB4-63792445E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91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49C4-D2E7-418D-BF17-638A485A0C9B}" type="datetimeFigureOut">
              <a:rPr lang="ru-RU" smtClean="0"/>
              <a:pPr/>
              <a:t>26.10.2025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84C8-4BCC-481E-ADB4-63792445E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836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49C4-D2E7-418D-BF17-638A485A0C9B}" type="datetimeFigureOut">
              <a:rPr lang="ru-RU" smtClean="0"/>
              <a:pPr/>
              <a:t>26.10.2025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84C8-4BCC-481E-ADB4-63792445E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29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49C4-D2E7-418D-BF17-638A485A0C9B}" type="datetimeFigureOut">
              <a:rPr lang="ru-RU" smtClean="0"/>
              <a:pPr/>
              <a:t>26.10.2025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84C8-4BCC-481E-ADB4-63792445E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21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49C4-D2E7-418D-BF17-638A485A0C9B}" type="datetimeFigureOut">
              <a:rPr lang="ru-RU" smtClean="0"/>
              <a:pPr/>
              <a:t>26.10.2025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84C8-4BCC-481E-ADB4-63792445E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87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49C4-D2E7-418D-BF17-638A485A0C9B}" type="datetimeFigureOut">
              <a:rPr lang="ru-RU" smtClean="0"/>
              <a:pPr/>
              <a:t>26.10.2025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84C8-4BCC-481E-ADB4-63792445E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05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49C4-D2E7-418D-BF17-638A485A0C9B}" type="datetimeFigureOut">
              <a:rPr lang="ru-RU" smtClean="0"/>
              <a:pPr/>
              <a:t>26.10.2025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84C8-4BCC-481E-ADB4-63792445E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64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49C4-D2E7-418D-BF17-638A485A0C9B}" type="datetimeFigureOut">
              <a:rPr lang="ru-RU" smtClean="0"/>
              <a:pPr/>
              <a:t>26.10.2025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84C8-4BCC-481E-ADB4-63792445E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581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49C4-D2E7-418D-BF17-638A485A0C9B}" type="datetimeFigureOut">
              <a:rPr lang="ru-RU" smtClean="0"/>
              <a:pPr/>
              <a:t>26.10.2025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84C8-4BCC-481E-ADB4-63792445E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62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49C4-D2E7-418D-BF17-638A485A0C9B}" type="datetimeFigureOut">
              <a:rPr lang="ru-RU" smtClean="0"/>
              <a:pPr/>
              <a:t>26.10.2025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84C8-4BCC-481E-ADB4-63792445E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97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DDB9F1-0727-4633-B4B0-1F5956E2E145}" type="datetimeFigureOut">
              <a:rPr lang="ru-RU" smtClean="0">
                <a:solidFill>
                  <a:srgbClr val="F0A22E">
                    <a:shade val="75000"/>
                  </a:srgbClr>
                </a:solidFill>
                <a:latin typeface="Comic Sans MS" panose="030F0702030302020204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26.10.2025</a:t>
            </a:fld>
            <a:endParaRPr lang="ru-RU">
              <a:solidFill>
                <a:srgbClr val="F0A22E">
                  <a:shade val="75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61C68F-4675-4196-ACC5-EE9BE6860C82}" type="slidenum">
              <a:rPr lang="ru-RU" altLang="ru-RU" smtClean="0">
                <a:latin typeface="Comic Sans MS" panose="030F0702030302020204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82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иректор\Desktop\ТОС\delovoj_stil\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49" y="-354754"/>
            <a:ext cx="9144000" cy="73121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86116" y="1643050"/>
            <a:ext cx="4714908" cy="278608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1785926"/>
            <a:ext cx="5214974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ru-RU" sz="3200" b="1" dirty="0" smtClean="0">
                <a:ln w="12700" cmpd="sng">
                  <a:solidFill>
                    <a:srgbClr val="7E40CC"/>
                  </a:solidFill>
                  <a:prstDash val="solid"/>
                </a:ln>
                <a:solidFill>
                  <a:srgbClr val="CFE2E7">
                    <a:lumMod val="25000"/>
                  </a:srgbClr>
                </a:solidFill>
                <a:latin typeface="Century Gothic" panose="020B0502020202020204"/>
              </a:rPr>
              <a:t>Территориальное </a:t>
            </a:r>
            <a:r>
              <a:rPr lang="ru-RU" sz="3200" b="1" dirty="0">
                <a:ln w="12700" cmpd="sng">
                  <a:solidFill>
                    <a:srgbClr val="7E40CC"/>
                  </a:solidFill>
                  <a:prstDash val="solid"/>
                </a:ln>
                <a:solidFill>
                  <a:srgbClr val="CFE2E7">
                    <a:lumMod val="25000"/>
                  </a:srgbClr>
                </a:solidFill>
                <a:latin typeface="Century Gothic" panose="020B0502020202020204"/>
              </a:rPr>
              <a:t>общественное самоуправление</a:t>
            </a:r>
          </a:p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«</a:t>
            </a:r>
            <a:r>
              <a:rPr lang="ru-RU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Ургы</a:t>
            </a:r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612" y="260648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Помощь жителей </a:t>
            </a:r>
            <a:r>
              <a:rPr lang="ru-RU" sz="3200" dirty="0" err="1" smtClean="0"/>
              <a:t>ТОСа</a:t>
            </a:r>
            <a:r>
              <a:rPr lang="ru-RU" sz="3200" dirty="0" smtClean="0"/>
              <a:t> «</a:t>
            </a:r>
            <a:r>
              <a:rPr lang="ru-RU" sz="3200" dirty="0" err="1" smtClean="0"/>
              <a:t>Ургы</a:t>
            </a:r>
            <a:r>
              <a:rPr lang="ru-RU" sz="3200" dirty="0" smtClean="0"/>
              <a:t>» СВО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" t="13274" r="3009" b="20554"/>
          <a:stretch/>
        </p:blipFill>
        <p:spPr>
          <a:xfrm>
            <a:off x="4173168" y="2738005"/>
            <a:ext cx="3650631" cy="19347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" t="14096" r="11268" b="27752"/>
          <a:stretch/>
        </p:blipFill>
        <p:spPr>
          <a:xfrm>
            <a:off x="467544" y="845423"/>
            <a:ext cx="3522230" cy="17920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20250" r="31101" b="11501"/>
          <a:stretch/>
        </p:blipFill>
        <p:spPr>
          <a:xfrm>
            <a:off x="467544" y="2738006"/>
            <a:ext cx="3522230" cy="19347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168" y="845423"/>
            <a:ext cx="3648814" cy="17920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27951" r="12988" b="19550"/>
          <a:stretch/>
        </p:blipFill>
        <p:spPr>
          <a:xfrm>
            <a:off x="472101" y="4801073"/>
            <a:ext cx="3517673" cy="18912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34250" r="21482" b="18738"/>
          <a:stretch/>
        </p:blipFill>
        <p:spPr>
          <a:xfrm>
            <a:off x="4173168" y="4801073"/>
            <a:ext cx="3639192" cy="186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3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Договора ТОС «</a:t>
            </a:r>
            <a:r>
              <a:rPr lang="ru-RU" sz="4000" b="1" cap="all" dirty="0" err="1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Ургы</a:t>
            </a:r>
            <a:r>
              <a:rPr lang="ru-RU" sz="4000" b="1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26168" y="1772816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ru-RU" altLang="ru-RU" sz="2000" b="1" dirty="0">
                <a:solidFill>
                  <a:srgbClr val="4E3B30"/>
                </a:solidFill>
                <a:latin typeface="Franklin Gothic Book"/>
              </a:rPr>
              <a:t>Количество договоров социального партнерства заключенные с учреждениями и организациями </a:t>
            </a:r>
          </a:p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ru-RU" altLang="ru-RU" sz="2000" b="1" dirty="0" smtClean="0">
                <a:solidFill>
                  <a:srgbClr val="4E3B30"/>
                </a:solidFill>
                <a:latin typeface="Franklin Gothic Book"/>
              </a:rPr>
              <a:t>(4)</a:t>
            </a:r>
            <a:endParaRPr lang="ru-RU" altLang="ru-RU" sz="2000" b="1" dirty="0">
              <a:solidFill>
                <a:srgbClr val="4E3B30"/>
              </a:solidFill>
              <a:latin typeface="Franklin Gothic Book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" panose="05000000000000000000" pitchFamily="2" charset="2"/>
              <a:buChar char="ü"/>
            </a:pPr>
            <a:r>
              <a:rPr lang="ru-RU" altLang="ru-RU" sz="2000" b="1" dirty="0">
                <a:solidFill>
                  <a:prstClr val="black"/>
                </a:solidFill>
                <a:latin typeface="Franklin Gothic Book"/>
              </a:rPr>
              <a:t>МО СП «</a:t>
            </a:r>
            <a:r>
              <a:rPr lang="ru-RU" altLang="ru-RU" sz="2000" b="1" dirty="0" err="1">
                <a:solidFill>
                  <a:prstClr val="black"/>
                </a:solidFill>
                <a:latin typeface="Franklin Gothic Book"/>
              </a:rPr>
              <a:t>Утатайское</a:t>
            </a:r>
            <a:r>
              <a:rPr lang="ru-RU" altLang="ru-RU" sz="2000" b="1" dirty="0">
                <a:solidFill>
                  <a:prstClr val="black"/>
                </a:solidFill>
                <a:latin typeface="Franklin Gothic Book"/>
              </a:rPr>
              <a:t>»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" panose="05000000000000000000" pitchFamily="2" charset="2"/>
              <a:buChar char="ü"/>
            </a:pPr>
            <a:r>
              <a:rPr lang="ru-RU" altLang="ru-RU" sz="2000" b="1" dirty="0">
                <a:solidFill>
                  <a:prstClr val="black"/>
                </a:solidFill>
                <a:latin typeface="Franklin Gothic Book"/>
              </a:rPr>
              <a:t>МАОУ «МАОУ </a:t>
            </a:r>
            <a:r>
              <a:rPr lang="ru-RU" altLang="ru-RU" sz="2000" b="1" dirty="0" err="1">
                <a:solidFill>
                  <a:prstClr val="black"/>
                </a:solidFill>
                <a:latin typeface="Franklin Gothic Book"/>
              </a:rPr>
              <a:t>Утатуйская</a:t>
            </a:r>
            <a:r>
              <a:rPr lang="ru-RU" altLang="ru-RU" sz="2000" b="1" dirty="0">
                <a:solidFill>
                  <a:prstClr val="black"/>
                </a:solidFill>
                <a:latin typeface="Franklin Gothic Book"/>
              </a:rPr>
              <a:t> СОШ»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" panose="05000000000000000000" pitchFamily="2" charset="2"/>
              <a:buChar char="ü"/>
            </a:pPr>
            <a:r>
              <a:rPr lang="ru-RU" altLang="ru-RU" sz="2000" b="1" dirty="0">
                <a:solidFill>
                  <a:prstClr val="black"/>
                </a:solidFill>
                <a:latin typeface="Franklin Gothic Book"/>
              </a:rPr>
              <a:t>Договор с ТОСами «Хонхо сэсэг», «</a:t>
            </a:r>
            <a:r>
              <a:rPr lang="ru-RU" altLang="ru-RU" sz="2000" b="1" dirty="0" err="1" smtClean="0">
                <a:solidFill>
                  <a:prstClr val="black"/>
                </a:solidFill>
                <a:latin typeface="Franklin Gothic Book"/>
              </a:rPr>
              <a:t>Улаалзай</a:t>
            </a:r>
            <a:r>
              <a:rPr lang="ru-RU" altLang="ru-RU" sz="2000" b="1" dirty="0" smtClean="0">
                <a:solidFill>
                  <a:prstClr val="black"/>
                </a:solidFill>
                <a:latin typeface="Franklin Gothic Book"/>
              </a:rPr>
              <a:t>»</a:t>
            </a:r>
            <a:endParaRPr lang="ru-RU" altLang="ru-RU" sz="2000" b="1" dirty="0">
              <a:solidFill>
                <a:prstClr val="black"/>
              </a:solidFill>
              <a:latin typeface="Franklin Gothic Book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ФАП с. </a:t>
            </a:r>
            <a:r>
              <a:rPr lang="ru-RU" sz="20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Утата</a:t>
            </a:r>
            <a:endParaRPr lang="ru-RU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" panose="05000000000000000000" pitchFamily="2" charset="2"/>
              <a:buChar char="ü"/>
            </a:pPr>
            <a:endParaRPr lang="ru-RU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904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5272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«Социальное партнерство»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3"/>
          <a:stretch/>
        </p:blipFill>
        <p:spPr>
          <a:xfrm>
            <a:off x="467544" y="1484784"/>
            <a:ext cx="3803915" cy="16643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06"/>
          <a:stretch/>
        </p:blipFill>
        <p:spPr>
          <a:xfrm>
            <a:off x="4499992" y="1484784"/>
            <a:ext cx="3779912" cy="1666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0" t="29267" b="17291"/>
          <a:stretch/>
        </p:blipFill>
        <p:spPr>
          <a:xfrm>
            <a:off x="280106" y="3284984"/>
            <a:ext cx="2304256" cy="2448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23750" r="21651" b="14301"/>
          <a:stretch/>
        </p:blipFill>
        <p:spPr>
          <a:xfrm>
            <a:off x="2915816" y="3284984"/>
            <a:ext cx="3067744" cy="24459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27951" b="17450"/>
          <a:stretch/>
        </p:blipFill>
        <p:spPr>
          <a:xfrm>
            <a:off x="6228184" y="3284984"/>
            <a:ext cx="2200658" cy="2445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594928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Ежегодный традиционный молебен «</a:t>
            </a:r>
            <a:r>
              <a:rPr lang="ru-RU" dirty="0" err="1" smtClean="0"/>
              <a:t>Обоо</a:t>
            </a:r>
            <a:r>
              <a:rPr lang="ru-RU" dirty="0" smtClean="0"/>
              <a:t> </a:t>
            </a:r>
            <a:r>
              <a:rPr lang="ru-RU" dirty="0" err="1" smtClean="0"/>
              <a:t>тахилга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1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38451" r="15350" b="10100"/>
          <a:stretch/>
        </p:blipFill>
        <p:spPr>
          <a:xfrm>
            <a:off x="467544" y="836712"/>
            <a:ext cx="5184576" cy="25419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" t="30449" r="-377" b="23352"/>
          <a:stretch/>
        </p:blipFill>
        <p:spPr>
          <a:xfrm>
            <a:off x="467544" y="3861048"/>
            <a:ext cx="3157614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2" t="34650" r="-398" b="13901"/>
          <a:stretch/>
        </p:blipFill>
        <p:spPr>
          <a:xfrm>
            <a:off x="3995936" y="3856066"/>
            <a:ext cx="3737006" cy="1752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40466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Активные жители </a:t>
            </a:r>
            <a:r>
              <a:rPr lang="ru-RU" dirty="0" err="1" smtClean="0"/>
              <a:t>ТОСа</a:t>
            </a:r>
            <a:r>
              <a:rPr lang="ru-RU" dirty="0" smtClean="0"/>
              <a:t> «</a:t>
            </a:r>
            <a:r>
              <a:rPr lang="ru-RU" dirty="0" err="1" smtClean="0"/>
              <a:t>Ургы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3368025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Собрание членов </a:t>
            </a:r>
            <a:r>
              <a:rPr lang="ru-RU" sz="1200" dirty="0" err="1" smtClean="0"/>
              <a:t>ТОСа</a:t>
            </a:r>
            <a:r>
              <a:rPr lang="ru-RU" sz="1200" dirty="0" smtClean="0"/>
              <a:t>  «</a:t>
            </a:r>
            <a:r>
              <a:rPr lang="ru-RU" sz="1200" dirty="0" err="1" smtClean="0"/>
              <a:t>Ургы</a:t>
            </a:r>
            <a:r>
              <a:rPr lang="ru-RU" sz="1200" dirty="0" smtClean="0"/>
              <a:t>»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996842" y="5947359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Помощь в пошиве скатертей для «Шагай </a:t>
            </a:r>
            <a:r>
              <a:rPr lang="ru-RU" sz="1200" dirty="0" err="1" smtClean="0"/>
              <a:t>наадан</a:t>
            </a:r>
            <a:r>
              <a:rPr lang="ru-RU" sz="1200" dirty="0" smtClean="0"/>
              <a:t>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19921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«Патриотическое воспитание и работа с молодежью»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5" r="22762"/>
          <a:stretch/>
        </p:blipFill>
        <p:spPr>
          <a:xfrm>
            <a:off x="4508453" y="1651868"/>
            <a:ext cx="1872208" cy="1596386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1" t="-242" r="-39110" b="242"/>
          <a:stretch/>
        </p:blipFill>
        <p:spPr>
          <a:xfrm>
            <a:off x="6644774" y="1652423"/>
            <a:ext cx="2535738" cy="1595832"/>
          </a:xfrm>
        </p:spPr>
      </p:pic>
      <p:sp>
        <p:nvSpPr>
          <p:cNvPr id="7" name="TextBox 6"/>
          <p:cNvSpPr txBox="1"/>
          <p:nvPr/>
        </p:nvSpPr>
        <p:spPr>
          <a:xfrm>
            <a:off x="395536" y="3268873"/>
            <a:ext cx="8136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                                                                                             Просмотр фильма о «Великой Отечественной Войне»</a:t>
            </a:r>
            <a:endParaRPr lang="ru-RU" sz="11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1" r="31499"/>
          <a:stretch/>
        </p:blipFill>
        <p:spPr>
          <a:xfrm rot="16200000">
            <a:off x="782994" y="3591188"/>
            <a:ext cx="2042645" cy="28175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0" r="10875" b="7601"/>
          <a:stretch/>
        </p:blipFill>
        <p:spPr>
          <a:xfrm>
            <a:off x="3422513" y="3978642"/>
            <a:ext cx="1764591" cy="20426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" t="31194" r="10964" b="25850"/>
          <a:stretch/>
        </p:blipFill>
        <p:spPr>
          <a:xfrm>
            <a:off x="5396520" y="3978641"/>
            <a:ext cx="2995737" cy="20426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18817" y="6093296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Помощь старейшинам села</a:t>
            </a:r>
            <a:endParaRPr lang="ru-RU" sz="12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0" r="2750" b="25774"/>
          <a:stretch/>
        </p:blipFill>
        <p:spPr>
          <a:xfrm>
            <a:off x="256143" y="1655343"/>
            <a:ext cx="3675659" cy="18751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2032" y="3461634"/>
            <a:ext cx="330774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Дети войны на митинге посвящённом 80 - победы в Великой отечественной войне.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76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22071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«Санитарное состояние и благоустройство территории»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2" y="3140968"/>
            <a:ext cx="2268252" cy="3024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116425"/>
            <a:ext cx="2272157" cy="30295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968" y="3140968"/>
            <a:ext cx="2414743" cy="3024336"/>
          </a:xfrm>
          <a:prstGeom prst="rect">
            <a:avLst/>
          </a:prstGeom>
        </p:spPr>
      </p:pic>
      <p:pic>
        <p:nvPicPr>
          <p:cNvPr id="8" name="Рисунок 7" descr="C:\Users\DNS\Desktop\IMG_20191026_155521 (1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8" t="26049" r="7186" b="35360"/>
          <a:stretch/>
        </p:blipFill>
        <p:spPr bwMode="auto">
          <a:xfrm>
            <a:off x="334062" y="1309907"/>
            <a:ext cx="2448272" cy="13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/>
          <p:nvPr/>
        </p:nvPicPr>
        <p:blipFill rotWithShape="1">
          <a:blip r:embed="rId6"/>
          <a:srcRect t="12754"/>
          <a:stretch/>
        </p:blipFill>
        <p:spPr>
          <a:xfrm>
            <a:off x="2913863" y="1309907"/>
            <a:ext cx="5330545" cy="13990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6309320"/>
            <a:ext cx="417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Уборка территории силами жителей </a:t>
            </a:r>
            <a:r>
              <a:rPr lang="ru-RU" sz="1200" dirty="0" err="1" smtClean="0"/>
              <a:t>ТОСа</a:t>
            </a:r>
            <a:r>
              <a:rPr lang="ru-RU" sz="1200" dirty="0" smtClean="0"/>
              <a:t> «</a:t>
            </a:r>
            <a:r>
              <a:rPr lang="ru-RU" sz="1200" dirty="0" err="1" smtClean="0"/>
              <a:t>Ургы</a:t>
            </a:r>
            <a:r>
              <a:rPr lang="ru-RU" sz="1200" dirty="0" smtClean="0"/>
              <a:t>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8066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3114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«Формирование здорового образа жизни и повышение качества жизни населения»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3" t="6954" r="16925" b="19510"/>
          <a:stretch/>
        </p:blipFill>
        <p:spPr>
          <a:xfrm>
            <a:off x="395536" y="2902975"/>
            <a:ext cx="3536151" cy="15176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5" t="5160" r="20076" b="23097"/>
          <a:stretch/>
        </p:blipFill>
        <p:spPr>
          <a:xfrm>
            <a:off x="4083928" y="1162292"/>
            <a:ext cx="2998989" cy="15466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8748" r="19288" b="21304"/>
          <a:stretch/>
        </p:blipFill>
        <p:spPr>
          <a:xfrm>
            <a:off x="4067944" y="2902975"/>
            <a:ext cx="2952328" cy="15346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6269384"/>
            <a:ext cx="5616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Товарищеские спортивные встречи между представителями </a:t>
            </a:r>
            <a:r>
              <a:rPr lang="ru-RU" sz="1200" dirty="0" err="1" smtClean="0"/>
              <a:t>ТОСов</a:t>
            </a:r>
            <a:r>
              <a:rPr lang="ru-RU" sz="1200" dirty="0" smtClean="0"/>
              <a:t> с. </a:t>
            </a:r>
            <a:r>
              <a:rPr lang="ru-RU" sz="1200" dirty="0" err="1" smtClean="0"/>
              <a:t>Утата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59232"/>
            <a:ext cx="3536151" cy="15912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73094"/>
            <a:ext cx="3536151" cy="15912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9" b="10751"/>
          <a:stretch/>
        </p:blipFill>
        <p:spPr>
          <a:xfrm>
            <a:off x="4067944" y="4570470"/>
            <a:ext cx="3456384" cy="158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2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t="15749" r="7863" b="12502"/>
          <a:stretch/>
        </p:blipFill>
        <p:spPr>
          <a:xfrm>
            <a:off x="299784" y="1148796"/>
            <a:ext cx="6048672" cy="22341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15749" r="6201" b="53169"/>
          <a:stretch/>
        </p:blipFill>
        <p:spPr>
          <a:xfrm>
            <a:off x="295362" y="3573016"/>
            <a:ext cx="4426637" cy="196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73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2136"/>
            <a:ext cx="76595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«Организация общественного порядка, </a:t>
            </a:r>
          </a:p>
          <a:p>
            <a:r>
              <a:rPr lang="ru-RU" sz="2800" dirty="0" smtClean="0"/>
              <a:t>пожарной безопасности и профилактика правонарушений»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4732018" cy="21294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08877"/>
            <a:ext cx="4732018" cy="21294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5" t="31435" r="11349" b="13713"/>
          <a:stretch/>
        </p:blipFill>
        <p:spPr>
          <a:xfrm>
            <a:off x="5436095" y="3356992"/>
            <a:ext cx="3143035" cy="16464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45800" r="13775" b="15351"/>
          <a:stretch/>
        </p:blipFill>
        <p:spPr>
          <a:xfrm>
            <a:off x="5436096" y="1556792"/>
            <a:ext cx="3143035" cy="16464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3058" y="6060961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Встреча с представителями правоохранительных органов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5135773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Проведена профилактическая беседа с заведующей </a:t>
            </a:r>
            <a:r>
              <a:rPr lang="ru-RU" sz="1200" dirty="0" err="1" smtClean="0"/>
              <a:t>ФАПа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7983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5653</TotalTime>
  <Words>180</Words>
  <Application>Microsoft Office PowerPoint</Application>
  <PresentationFormat>Экран (4:3)</PresentationFormat>
  <Paragraphs>28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Century Gothic</vt:lpstr>
      <vt:lpstr>Comic Sans MS</vt:lpstr>
      <vt:lpstr>Franklin Gothic Book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Договора ТОС «Ургы»</vt:lpstr>
      <vt:lpstr>   «Социальное партнерство»</vt:lpstr>
      <vt:lpstr>Презентация PowerPoint</vt:lpstr>
      <vt:lpstr>«Патриотическое воспитание и работа с молодежью»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Директор</dc:creator>
  <cp:lastModifiedBy>user</cp:lastModifiedBy>
  <cp:revision>246</cp:revision>
  <dcterms:created xsi:type="dcterms:W3CDTF">2017-04-03T18:16:37Z</dcterms:created>
  <dcterms:modified xsi:type="dcterms:W3CDTF">2025-10-26T13:40:53Z</dcterms:modified>
</cp:coreProperties>
</file>